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sj.com/articles/pg-e-sparked-at-least-1-500-california-fires-now-the-utility-faces-collapse-11547410768"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7f686ef86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107f686ef86_0_5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3c403b09ae_6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3c403b09ae_6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 </a:t>
            </a:r>
            <a:endParaRPr/>
          </a:p>
          <a:p>
            <a:pPr indent="0" lvl="0" marL="0" rtl="0" algn="l">
              <a:spcBef>
                <a:spcPts val="0"/>
              </a:spcBef>
              <a:spcAft>
                <a:spcPts val="0"/>
              </a:spcAft>
              <a:buNone/>
            </a:pPr>
            <a:r>
              <a:t/>
            </a:r>
            <a:endParaRPr/>
          </a:p>
          <a:p>
            <a:pPr indent="0" lvl="0" marL="355600" rtl="0" algn="l">
              <a:lnSpc>
                <a:spcPct val="115000"/>
              </a:lnSpc>
              <a:spcBef>
                <a:spcPts val="1200"/>
              </a:spcBef>
              <a:spcAft>
                <a:spcPts val="0"/>
              </a:spcAft>
              <a:buClr>
                <a:schemeClr val="dk1"/>
              </a:buClr>
              <a:buSzPts val="1100"/>
              <a:buFont typeface="Arial"/>
              <a:buNone/>
            </a:pPr>
            <a:r>
              <a:rPr lang="en">
                <a:solidFill>
                  <a:schemeClr val="dk1"/>
                </a:solidFill>
              </a:rPr>
              <a:t>Gold, R., Blunt, K., &amp; Smith, R. (2019, February 28). </a:t>
            </a:r>
            <a:r>
              <a:rPr i="1" lang="en">
                <a:solidFill>
                  <a:schemeClr val="dk1"/>
                </a:solidFill>
              </a:rPr>
              <a:t>PG&amp;E sparked at least 1,500 California fires. now the utility faces collapse.</a:t>
            </a:r>
            <a:r>
              <a:rPr lang="en">
                <a:solidFill>
                  <a:schemeClr val="dk1"/>
                </a:solidFill>
              </a:rPr>
              <a:t> The Wall Street Journal. Retrieved April 29, 2023, from https://www.wsj.com/articles/pg-e-sparked-at-least-1-500-california-fires-now-the-utility-faces-collapse-11547410768</a:t>
            </a:r>
            <a:endParaRPr>
              <a:solidFill>
                <a:schemeClr val="dk1"/>
              </a:solidFill>
            </a:endParaRPr>
          </a:p>
          <a:p>
            <a:pPr indent="0" lvl="0" marL="355600" rtl="0" algn="l">
              <a:lnSpc>
                <a:spcPct val="115000"/>
              </a:lnSpc>
              <a:spcBef>
                <a:spcPts val="1200"/>
              </a:spcBef>
              <a:spcAft>
                <a:spcPts val="0"/>
              </a:spcAft>
              <a:buClr>
                <a:schemeClr val="dk1"/>
              </a:buClr>
              <a:buSzPts val="1100"/>
              <a:buFont typeface="Arial"/>
              <a:buNone/>
            </a:pPr>
            <a:r>
              <a:rPr lang="en">
                <a:solidFill>
                  <a:schemeClr val="dk1"/>
                </a:solidFill>
              </a:rPr>
              <a:t>Newburger, E. (2022, January 5). </a:t>
            </a:r>
            <a:r>
              <a:rPr i="1" lang="en">
                <a:solidFill>
                  <a:schemeClr val="dk1"/>
                </a:solidFill>
              </a:rPr>
              <a:t>California finds PG&amp;E equipment responsible for massive Dixie Fire</a:t>
            </a:r>
            <a:r>
              <a:rPr lang="en">
                <a:solidFill>
                  <a:schemeClr val="dk1"/>
                </a:solidFill>
              </a:rPr>
              <a:t>. CNBC. Retrieved April 29, 2023, from https://www.cnbc.com/2022/01/05/california-finds-pge-equipment-responsible-for-massive-dixie-fire-.html</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Wall Street Journal: </a:t>
            </a:r>
            <a:r>
              <a:rPr lang="en" u="sng">
                <a:solidFill>
                  <a:schemeClr val="hlink"/>
                </a:solidFill>
                <a:hlinkClick r:id="rId2"/>
              </a:rPr>
              <a:t>https://www.wsj.com/articles/pg-e-sparked-at-least-1-500-california-fires-now-the-utility-faces-collapse-11547410768</a:t>
            </a:r>
            <a:endParaRPr/>
          </a:p>
          <a:p>
            <a:pPr indent="0" lvl="0" marL="0" rtl="0" algn="l">
              <a:spcBef>
                <a:spcPts val="0"/>
              </a:spcBef>
              <a:spcAft>
                <a:spcPts val="0"/>
              </a:spcAft>
              <a:buNone/>
            </a:pPr>
            <a:r>
              <a:rPr lang="en"/>
              <a:t>CNBC: </a:t>
            </a:r>
            <a:r>
              <a:rPr lang="en"/>
              <a:t>https://www.cnbc.com/2022/01/05/california-finds-pge-equipment-responsible-for-massive-dixie-fire-.html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3c403b09ae_6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3c403b09ae_6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PMU = Phasor Measurement Unit, measures voltage and current amplitude and pha</a:t>
            </a:r>
            <a:r>
              <a:rPr lang="en"/>
              <a:t>ses</a:t>
            </a:r>
            <a:endParaRPr/>
          </a:p>
          <a:p>
            <a:pPr indent="0" lvl="0" marL="0" rtl="0" algn="l">
              <a:spcBef>
                <a:spcPts val="0"/>
              </a:spcBef>
              <a:spcAft>
                <a:spcPts val="0"/>
              </a:spcAft>
              <a:buNone/>
            </a:pPr>
            <a:r>
              <a:rPr lang="en"/>
              <a:t>I had the privilege and responsibility of writing new firmware for the RTAC, this device that takes in data from the PMUs and make the decision to trip the breaker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397a21f2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that’s SEL, and that’s a bit about what we do and what I’m apart of. Now, I’d like to shift the focus to you all and where you’re at</a:t>
            </a:r>
            <a:endParaRPr/>
          </a:p>
        </p:txBody>
      </p:sp>
      <p:sp>
        <p:nvSpPr>
          <p:cNvPr id="136" name="Google Shape;136;g2397a21f2d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7f686ef86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107f686ef86_0_7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397a21f2d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software engineer to a information security analyst is like a writer to an editor. Both are necessary to produce something high quality, but their roles are different</a:t>
            </a:r>
            <a:endParaRPr/>
          </a:p>
        </p:txBody>
      </p:sp>
      <p:sp>
        <p:nvSpPr>
          <p:cNvPr id="156" name="Google Shape;156;g2397a21f2d0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397a21f2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 to Department of Labor Bureau of Labor Statistics, approximately 26% of all computing workforce jobs were occupied by women in 2021</a:t>
            </a:r>
            <a:endParaRPr/>
          </a:p>
        </p:txBody>
      </p:sp>
      <p:sp>
        <p:nvSpPr>
          <p:cNvPr id="166" name="Google Shape;166;g2397a21f2d0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7f686ef86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107f686ef86_0_7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3c403b09ae_6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3c403b09ae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XLE = Energy Sector Fund</a:t>
            </a:r>
            <a:endParaRPr/>
          </a:p>
          <a:p>
            <a:pPr indent="0" lvl="0" marL="0" rtl="0" algn="l">
              <a:spcBef>
                <a:spcPts val="0"/>
              </a:spcBef>
              <a:spcAft>
                <a:spcPts val="0"/>
              </a:spcAft>
              <a:buNone/>
            </a:pPr>
            <a:r>
              <a:rPr lang="en"/>
              <a:t>XLI = Industrial Sector Fund</a:t>
            </a:r>
            <a:endParaRPr/>
          </a:p>
          <a:p>
            <a:pPr indent="0" lvl="0" marL="0" rtl="0" algn="l">
              <a:spcBef>
                <a:spcPts val="0"/>
              </a:spcBef>
              <a:spcAft>
                <a:spcPts val="0"/>
              </a:spcAft>
              <a:buNone/>
            </a:pPr>
            <a:r>
              <a:rPr lang="en"/>
              <a:t>XLK = Technology Sector Fund</a:t>
            </a:r>
            <a:endParaRPr/>
          </a:p>
          <a:p>
            <a:pPr indent="0" lvl="0" marL="0" rtl="0" algn="l">
              <a:spcBef>
                <a:spcPts val="0"/>
              </a:spcBef>
              <a:spcAft>
                <a:spcPts val="0"/>
              </a:spcAft>
              <a:buNone/>
            </a:pPr>
            <a:r>
              <a:rPr lang="en"/>
              <a:t>XLP = 	Consumer Staples Sector Fund</a:t>
            </a:r>
            <a:endParaRPr/>
          </a:p>
          <a:p>
            <a:pPr indent="0" lvl="0" marL="0" rtl="0" algn="l">
              <a:spcBef>
                <a:spcPts val="0"/>
              </a:spcBef>
              <a:spcAft>
                <a:spcPts val="0"/>
              </a:spcAft>
              <a:buNone/>
            </a:pPr>
            <a:r>
              <a:rPr lang="en"/>
              <a:t>XLV = 	Health Care Sector Fund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3c403b088d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3c403b08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3c403b088d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3c403b088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07f686ef86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owe a great deal to GU and it is my privilege to come back and offer something back to this great community</a:t>
            </a:r>
            <a:endParaRPr/>
          </a:p>
        </p:txBody>
      </p:sp>
      <p:sp>
        <p:nvSpPr>
          <p:cNvPr id="65" name="Google Shape;65;g107f686ef86_0_7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3c403b088d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3c403b088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3c403b088d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3c403b088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3c403b088d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3c403b088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lesson here is that, well before you find yourself sending out 81 applications, schedule a meeting with career and </a:t>
            </a:r>
            <a:r>
              <a:rPr lang="en"/>
              <a:t>professional development. They are literally paid to help you find a job</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3c403b09ae_6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3c403b09ae_6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3c403b09ae_57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3c403b09ae_57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Loved in blue, dreaded in purple</a:t>
            </a:r>
            <a:endParaRPr/>
          </a:p>
          <a:p>
            <a:pPr indent="0" lvl="0" marL="0" rtl="0" algn="l">
              <a:spcBef>
                <a:spcPts val="0"/>
              </a:spcBef>
              <a:spcAft>
                <a:spcPts val="0"/>
              </a:spcAft>
              <a:buNone/>
            </a:pPr>
            <a:r>
              <a:rPr lang="en"/>
              <a:t>Note that C++ was ranked 25. Note that there is generally a correlation between how new a language is and how well liked that language is, so take these results with a grain of salt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c5b2c870a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3c5b2c870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didn’t want to end today without showing you a little code, so here is a very simple program pushing a new integer to a standard vector.</a:t>
            </a:r>
            <a:endParaRPr/>
          </a:p>
          <a:p>
            <a:pPr indent="0" lvl="0" marL="0" rtl="0" algn="l">
              <a:spcBef>
                <a:spcPts val="0"/>
              </a:spcBef>
              <a:spcAft>
                <a:spcPts val="0"/>
              </a:spcAft>
              <a:buNone/>
            </a:pPr>
            <a:r>
              <a:rPr lang="en"/>
              <a:t>Can anyone spot the bug?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3cb3858e1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3cb3858e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3c5b2c870a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3c5b2c870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3c5b2c870a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3c5b2c870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3c5b2c870a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3c5b2c870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38cba4a8b5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38cba4a8b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 At the WSU Hackathon in 2016</a:t>
            </a:r>
            <a:endParaRPr/>
          </a:p>
          <a:p>
            <a:pPr indent="0" lvl="0" marL="0" rtl="0" algn="l">
              <a:spcBef>
                <a:spcPts val="0"/>
              </a:spcBef>
              <a:spcAft>
                <a:spcPts val="0"/>
              </a:spcAft>
              <a:buNone/>
            </a:pPr>
            <a:r>
              <a:rPr lang="en"/>
              <a:t>Anecdote about learning ActionScript as my first programming language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7f686ef86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Learn about interfaces</a:t>
            </a:r>
            <a:endParaRPr/>
          </a:p>
          <a:p>
            <a:pPr indent="-317500" lvl="0" marL="457200" rtl="0" algn="l">
              <a:spcBef>
                <a:spcPts val="0"/>
              </a:spcBef>
              <a:spcAft>
                <a:spcPts val="0"/>
              </a:spcAft>
              <a:buSzPts val="1400"/>
              <a:buAutoNum type="arabicPeriod"/>
            </a:pPr>
            <a:r>
              <a:rPr lang="en"/>
              <a:t>Learn about mocking and code coverage tools for unit testing</a:t>
            </a:r>
            <a:endParaRPr/>
          </a:p>
          <a:p>
            <a:pPr indent="-317500" lvl="0" marL="457200" rtl="0" algn="l">
              <a:spcBef>
                <a:spcPts val="0"/>
              </a:spcBef>
              <a:spcAft>
                <a:spcPts val="0"/>
              </a:spcAft>
              <a:buSzPts val="1400"/>
              <a:buAutoNum type="arabicPeriod"/>
            </a:pPr>
            <a:r>
              <a:rPr lang="en"/>
              <a:t>Documentation is so important. Mermaid diagrams and draw.io are an amazing way to create communicate higher level design concepts quickly</a:t>
            </a:r>
            <a:endParaRPr/>
          </a:p>
        </p:txBody>
      </p:sp>
      <p:sp>
        <p:nvSpPr>
          <p:cNvPr id="302" name="Google Shape;302;g107f686ef86_0_6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3cb3858e1b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3cb3858e1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Thank you all for your time. I hope this presentation has given a number of reasons not to panic as the summer approaches. I’d be happy to take take any remaining questions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3c403b09ae_6_1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3c403b09ae_6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in Pullman, WA. Go </a:t>
            </a:r>
            <a:r>
              <a:rPr lang="en"/>
              <a:t>cougars</a:t>
            </a:r>
            <a:r>
              <a:rPr lang="en"/>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3c403b09ae_6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3c403b09ae_6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International outreach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7f686ef86_0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g107f686ef86_0_9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3c403b09ae_6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3c403b09a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3c403b09ae_6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3c403b09ae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Williamsburg Waterfront in Brooklyn</a:t>
            </a:r>
            <a:endParaRPr/>
          </a:p>
          <a:p>
            <a:pPr indent="-317500" lvl="0" marL="457200" rtl="0" algn="l">
              <a:spcBef>
                <a:spcPts val="0"/>
              </a:spcBef>
              <a:spcAft>
                <a:spcPts val="0"/>
              </a:spcAft>
              <a:buSzPts val="1400"/>
              <a:buChar char="●"/>
            </a:pPr>
            <a:r>
              <a:rPr lang="en"/>
              <a:t>9PM during hurricane Sandy in the fall of 2012</a:t>
            </a:r>
            <a:endParaRPr/>
          </a:p>
          <a:p>
            <a:pPr indent="-317500" lvl="0" marL="457200" rtl="0" algn="l">
              <a:spcBef>
                <a:spcPts val="0"/>
              </a:spcBef>
              <a:spcAft>
                <a:spcPts val="0"/>
              </a:spcAft>
              <a:buSzPts val="1400"/>
              <a:buChar char="●"/>
            </a:pPr>
            <a:r>
              <a:rPr lang="en"/>
              <a:t>Watch the lights on the power plant go out after the explosion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3c403b09ae_6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3c403b09ae_6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2"/>
        </a:solidFill>
      </p:bgPr>
    </p:bg>
    <p:spTree>
      <p:nvGrpSpPr>
        <p:cNvPr id="9" name="Shape 9"/>
        <p:cNvGrpSpPr/>
        <p:nvPr/>
      </p:nvGrpSpPr>
      <p:grpSpPr>
        <a:xfrm>
          <a:off x="0" y="0"/>
          <a:ext cx="0" cy="0"/>
          <a:chOff x="0" y="0"/>
          <a:chExt cx="0" cy="0"/>
        </a:xfrm>
      </p:grpSpPr>
      <p:sp>
        <p:nvSpPr>
          <p:cNvPr id="10" name="Google Shape;10;p2"/>
          <p:cNvSpPr/>
          <p:nvPr>
            <p:ph idx="2" type="pic"/>
          </p:nvPr>
        </p:nvSpPr>
        <p:spPr>
          <a:xfrm>
            <a:off x="0" y="0"/>
            <a:ext cx="9144000" cy="5143500"/>
          </a:xfrm>
          <a:prstGeom prst="rect">
            <a:avLst/>
          </a:prstGeom>
          <a:noFill/>
          <a:ln>
            <a:noFill/>
          </a:ln>
        </p:spPr>
      </p:sp>
      <p:sp>
        <p:nvSpPr>
          <p:cNvPr id="11" name="Google Shape;11;p2"/>
          <p:cNvSpPr/>
          <p:nvPr/>
        </p:nvSpPr>
        <p:spPr>
          <a:xfrm>
            <a:off x="-2075" y="0"/>
            <a:ext cx="9144000" cy="5143500"/>
          </a:xfrm>
          <a:prstGeom prst="rect">
            <a:avLst/>
          </a:prstGeom>
          <a:solidFill>
            <a:srgbClr val="122120">
              <a:alpha val="69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180934" y="996922"/>
            <a:ext cx="6777993" cy="3147734"/>
          </a:xfrm>
          <a:custGeom>
            <a:rect b="b" l="l" r="r" t="t"/>
            <a:pathLst>
              <a:path extrusionOk="0" h="23479598" w="50558458">
                <a:moveTo>
                  <a:pt x="0" y="0"/>
                </a:moveTo>
                <a:lnTo>
                  <a:pt x="0" y="23479598"/>
                </a:lnTo>
                <a:lnTo>
                  <a:pt x="50558458" y="23479598"/>
                </a:lnTo>
                <a:lnTo>
                  <a:pt x="50558458" y="0"/>
                </a:lnTo>
                <a:lnTo>
                  <a:pt x="0" y="0"/>
                </a:lnTo>
                <a:close/>
                <a:moveTo>
                  <a:pt x="50497498" y="23418639"/>
                </a:moveTo>
                <a:lnTo>
                  <a:pt x="59690" y="23418639"/>
                </a:lnTo>
                <a:lnTo>
                  <a:pt x="59690" y="59690"/>
                </a:lnTo>
                <a:lnTo>
                  <a:pt x="50497498" y="59690"/>
                </a:lnTo>
                <a:lnTo>
                  <a:pt x="50497498" y="23418639"/>
                </a:lnTo>
                <a:close/>
              </a:path>
            </a:pathLst>
          </a:custGeom>
          <a:solidFill>
            <a:srgbClr val="FFFFFF"/>
          </a:solidFill>
          <a:ln>
            <a:noFill/>
          </a:ln>
        </p:spPr>
      </p:sp>
      <p:sp>
        <p:nvSpPr>
          <p:cNvPr id="13" name="Google Shape;13;p2"/>
          <p:cNvSpPr txBox="1"/>
          <p:nvPr>
            <p:ph type="ctrTitle"/>
          </p:nvPr>
        </p:nvSpPr>
        <p:spPr>
          <a:xfrm>
            <a:off x="1918950" y="1991850"/>
            <a:ext cx="5306100" cy="1159800"/>
          </a:xfrm>
          <a:prstGeom prst="rect">
            <a:avLst/>
          </a:prstGeom>
        </p:spPr>
        <p:txBody>
          <a:bodyPr anchorCtr="0" anchor="ctr" bIns="0" lIns="0" spcFirstLastPara="1" rIns="0" wrap="square" tIns="0">
            <a:noAutofit/>
          </a:bodyPr>
          <a:lstStyle>
            <a:lvl1pPr lvl="0" rtl="0" algn="ctr">
              <a:lnSpc>
                <a:spcPct val="90000"/>
              </a:lnSpc>
              <a:spcBef>
                <a:spcPts val="0"/>
              </a:spcBef>
              <a:spcAft>
                <a:spcPts val="0"/>
              </a:spcAft>
              <a:buClr>
                <a:schemeClr val="accent6"/>
              </a:buClr>
              <a:buSzPts val="5500"/>
              <a:buNone/>
              <a:defRPr sz="5500">
                <a:solidFill>
                  <a:schemeClr val="accent6"/>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4" name="Shape 14"/>
        <p:cNvGrpSpPr/>
        <p:nvPr/>
      </p:nvGrpSpPr>
      <p:grpSpPr>
        <a:xfrm>
          <a:off x="0" y="0"/>
          <a:ext cx="0" cy="0"/>
          <a:chOff x="0" y="0"/>
          <a:chExt cx="0" cy="0"/>
        </a:xfrm>
      </p:grpSpPr>
      <p:sp>
        <p:nvSpPr>
          <p:cNvPr id="15" name="Google Shape;15;p3"/>
          <p:cNvSpPr/>
          <p:nvPr>
            <p:ph idx="2" type="pic"/>
          </p:nvPr>
        </p:nvSpPr>
        <p:spPr>
          <a:xfrm>
            <a:off x="514350" y="2344975"/>
            <a:ext cx="8115300" cy="2188500"/>
          </a:xfrm>
          <a:prstGeom prst="rect">
            <a:avLst/>
          </a:prstGeom>
          <a:noFill/>
          <a:ln>
            <a:noFill/>
          </a:ln>
        </p:spPr>
      </p:sp>
      <p:sp>
        <p:nvSpPr>
          <p:cNvPr id="16" name="Google Shape;16;p3"/>
          <p:cNvSpPr/>
          <p:nvPr/>
        </p:nvSpPr>
        <p:spPr>
          <a:xfrm>
            <a:off x="0" y="5026814"/>
            <a:ext cx="9144000" cy="116700"/>
          </a:xfrm>
          <a:prstGeom prst="rect">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 name="Google Shape;17;p3"/>
          <p:cNvSpPr txBox="1"/>
          <p:nvPr>
            <p:ph type="ctrTitle"/>
          </p:nvPr>
        </p:nvSpPr>
        <p:spPr>
          <a:xfrm>
            <a:off x="514350" y="819750"/>
            <a:ext cx="6933600" cy="453300"/>
          </a:xfrm>
          <a:prstGeom prst="rect">
            <a:avLst/>
          </a:prstGeom>
        </p:spPr>
        <p:txBody>
          <a:bodyPr anchorCtr="0" anchor="b" bIns="0" lIns="0" spcFirstLastPara="1" rIns="0" wrap="square" tIns="0">
            <a:noAutofit/>
          </a:bodyPr>
          <a:lstStyle>
            <a:lvl1pPr lvl="0" rtl="0">
              <a:spcBef>
                <a:spcPts val="0"/>
              </a:spcBef>
              <a:spcAft>
                <a:spcPts val="0"/>
              </a:spcAft>
              <a:buSzPts val="4000"/>
              <a:buNone/>
              <a:defRPr sz="4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8" name="Google Shape;18;p3"/>
          <p:cNvSpPr txBox="1"/>
          <p:nvPr>
            <p:ph idx="1" type="subTitle"/>
          </p:nvPr>
        </p:nvSpPr>
        <p:spPr>
          <a:xfrm>
            <a:off x="514350" y="1483126"/>
            <a:ext cx="4311600" cy="204300"/>
          </a:xfrm>
          <a:prstGeom prst="rect">
            <a:avLst/>
          </a:prstGeom>
        </p:spPr>
        <p:txBody>
          <a:bodyPr anchorCtr="0" anchor="t" bIns="0" lIns="0" spcFirstLastPara="1" rIns="0" wrap="square" tIns="0">
            <a:noAutofit/>
          </a:bodyPr>
          <a:lstStyle>
            <a:lvl1pPr lvl="0" rtl="0">
              <a:spcBef>
                <a:spcPts val="0"/>
              </a:spcBef>
              <a:spcAft>
                <a:spcPts val="0"/>
              </a:spcAft>
              <a:buSzPts val="1500"/>
              <a:buNone/>
              <a:defRPr sz="1500"/>
            </a:lvl1pPr>
            <a:lvl2pPr lvl="1" rtl="0" algn="ctr">
              <a:spcBef>
                <a:spcPts val="800"/>
              </a:spcBef>
              <a:spcAft>
                <a:spcPts val="0"/>
              </a:spcAft>
              <a:buSzPts val="3000"/>
              <a:buNone/>
              <a:defRPr sz="3000"/>
            </a:lvl2pPr>
            <a:lvl3pPr lvl="2" rtl="0" algn="ctr">
              <a:spcBef>
                <a:spcPts val="800"/>
              </a:spcBef>
              <a:spcAft>
                <a:spcPts val="0"/>
              </a:spcAft>
              <a:buSzPts val="3000"/>
              <a:buNone/>
              <a:defRPr sz="3000"/>
            </a:lvl3pPr>
            <a:lvl4pPr lvl="3" rtl="0" algn="ctr">
              <a:spcBef>
                <a:spcPts val="800"/>
              </a:spcBef>
              <a:spcAft>
                <a:spcPts val="0"/>
              </a:spcAft>
              <a:buSzPts val="3000"/>
              <a:buNone/>
              <a:defRPr sz="3000"/>
            </a:lvl4pPr>
            <a:lvl5pPr lvl="4" rtl="0" algn="ctr">
              <a:spcBef>
                <a:spcPts val="800"/>
              </a:spcBef>
              <a:spcAft>
                <a:spcPts val="0"/>
              </a:spcAft>
              <a:buSzPts val="3000"/>
              <a:buNone/>
              <a:defRPr sz="3000"/>
            </a:lvl5pPr>
            <a:lvl6pPr lvl="5" rtl="0" algn="ctr">
              <a:spcBef>
                <a:spcPts val="800"/>
              </a:spcBef>
              <a:spcAft>
                <a:spcPts val="0"/>
              </a:spcAft>
              <a:buSzPts val="3000"/>
              <a:buNone/>
              <a:defRPr sz="3000"/>
            </a:lvl6pPr>
            <a:lvl7pPr lvl="6" rtl="0" algn="ctr">
              <a:spcBef>
                <a:spcPts val="800"/>
              </a:spcBef>
              <a:spcAft>
                <a:spcPts val="0"/>
              </a:spcAft>
              <a:buSzPts val="3000"/>
              <a:buNone/>
              <a:defRPr sz="3000"/>
            </a:lvl7pPr>
            <a:lvl8pPr lvl="7" rtl="0" algn="ctr">
              <a:spcBef>
                <a:spcPts val="800"/>
              </a:spcBef>
              <a:spcAft>
                <a:spcPts val="0"/>
              </a:spcAft>
              <a:buSzPts val="3000"/>
              <a:buNone/>
              <a:defRPr sz="3000"/>
            </a:lvl8pPr>
            <a:lvl9pPr lvl="8" rtl="0" algn="ctr">
              <a:spcBef>
                <a:spcPts val="800"/>
              </a:spcBef>
              <a:spcAft>
                <a:spcPts val="800"/>
              </a:spcAft>
              <a:buSzPts val="3000"/>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9" name="Shape 19"/>
        <p:cNvGrpSpPr/>
        <p:nvPr/>
      </p:nvGrpSpPr>
      <p:grpSpPr>
        <a:xfrm>
          <a:off x="0" y="0"/>
          <a:ext cx="0" cy="0"/>
          <a:chOff x="0" y="0"/>
          <a:chExt cx="0" cy="0"/>
        </a:xfrm>
      </p:grpSpPr>
      <p:sp>
        <p:nvSpPr>
          <p:cNvPr id="20" name="Google Shape;20;p4"/>
          <p:cNvSpPr/>
          <p:nvPr/>
        </p:nvSpPr>
        <p:spPr>
          <a:xfrm>
            <a:off x="2200649" y="3089021"/>
            <a:ext cx="4771225" cy="523838"/>
          </a:xfrm>
          <a:custGeom>
            <a:rect b="b" l="l" r="r" t="t"/>
            <a:pathLst>
              <a:path extrusionOk="0" h="6984508" w="63616340">
                <a:moveTo>
                  <a:pt x="0" y="0"/>
                </a:moveTo>
                <a:lnTo>
                  <a:pt x="0" y="6984508"/>
                </a:lnTo>
                <a:lnTo>
                  <a:pt x="63616340" y="6984508"/>
                </a:lnTo>
                <a:lnTo>
                  <a:pt x="63616340" y="0"/>
                </a:lnTo>
                <a:lnTo>
                  <a:pt x="0" y="0"/>
                </a:lnTo>
                <a:close/>
                <a:moveTo>
                  <a:pt x="63555383" y="6923548"/>
                </a:moveTo>
                <a:lnTo>
                  <a:pt x="59690" y="6923548"/>
                </a:lnTo>
                <a:lnTo>
                  <a:pt x="59690" y="59690"/>
                </a:lnTo>
                <a:lnTo>
                  <a:pt x="63555383" y="59690"/>
                </a:lnTo>
                <a:lnTo>
                  <a:pt x="63555383" y="6923548"/>
                </a:lnTo>
                <a:close/>
              </a:path>
            </a:pathLst>
          </a:custGeom>
          <a:solidFill>
            <a:srgbClr val="FFFFFF"/>
          </a:solidFill>
          <a:ln>
            <a:noFill/>
          </a:ln>
        </p:spPr>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p:nvPr>
            <p:ph idx="2" type="pic"/>
          </p:nvPr>
        </p:nvSpPr>
        <p:spPr>
          <a:xfrm>
            <a:off x="0" y="0"/>
            <a:ext cx="9144000" cy="5143500"/>
          </a:xfrm>
          <a:prstGeom prst="rect">
            <a:avLst/>
          </a:prstGeom>
          <a:noFill/>
          <a:ln>
            <a:noFill/>
          </a:ln>
        </p:spPr>
      </p:sp>
      <p:sp>
        <p:nvSpPr>
          <p:cNvPr id="23" name="Google Shape;23;p4"/>
          <p:cNvSpPr/>
          <p:nvPr/>
        </p:nvSpPr>
        <p:spPr>
          <a:xfrm>
            <a:off x="0" y="0"/>
            <a:ext cx="9144000" cy="5143500"/>
          </a:xfrm>
          <a:prstGeom prst="rect">
            <a:avLst/>
          </a:prstGeom>
          <a:solidFill>
            <a:srgbClr val="122120">
              <a:alpha val="69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idx="1" type="body"/>
          </p:nvPr>
        </p:nvSpPr>
        <p:spPr>
          <a:xfrm>
            <a:off x="2719350" y="3228088"/>
            <a:ext cx="3705300" cy="245700"/>
          </a:xfrm>
          <a:prstGeom prst="rect">
            <a:avLst/>
          </a:prstGeom>
        </p:spPr>
        <p:txBody>
          <a:bodyPr anchorCtr="0" anchor="t" bIns="0" lIns="0" spcFirstLastPara="1" rIns="0" wrap="square" tIns="0">
            <a:noAutofit/>
          </a:bodyPr>
          <a:lstStyle>
            <a:lvl1pPr indent="-323850" lvl="0" marL="457200" rtl="0" algn="ctr">
              <a:spcBef>
                <a:spcPts val="0"/>
              </a:spcBef>
              <a:spcAft>
                <a:spcPts val="0"/>
              </a:spcAft>
              <a:buClr>
                <a:schemeClr val="accent6"/>
              </a:buClr>
              <a:buSzPts val="1500"/>
              <a:buChar char="●"/>
              <a:defRPr sz="1500">
                <a:solidFill>
                  <a:schemeClr val="accent6"/>
                </a:solidFill>
              </a:defRPr>
            </a:lvl1pPr>
            <a:lvl2pPr indent="-323850" lvl="1" marL="914400" rtl="0" algn="ctr">
              <a:spcBef>
                <a:spcPts val="800"/>
              </a:spcBef>
              <a:spcAft>
                <a:spcPts val="0"/>
              </a:spcAft>
              <a:buClr>
                <a:schemeClr val="accent6"/>
              </a:buClr>
              <a:buSzPts val="1500"/>
              <a:buChar char="○"/>
              <a:defRPr sz="1500">
                <a:solidFill>
                  <a:schemeClr val="accent6"/>
                </a:solidFill>
              </a:defRPr>
            </a:lvl2pPr>
            <a:lvl3pPr indent="-323850" lvl="2" marL="1371600" rtl="0" algn="ctr">
              <a:spcBef>
                <a:spcPts val="800"/>
              </a:spcBef>
              <a:spcAft>
                <a:spcPts val="0"/>
              </a:spcAft>
              <a:buClr>
                <a:schemeClr val="accent6"/>
              </a:buClr>
              <a:buSzPts val="1500"/>
              <a:buChar char="■"/>
              <a:defRPr sz="1500">
                <a:solidFill>
                  <a:schemeClr val="accent6"/>
                </a:solidFill>
              </a:defRPr>
            </a:lvl3pPr>
            <a:lvl4pPr indent="-323850" lvl="3" marL="1828800" rtl="0" algn="ctr">
              <a:spcBef>
                <a:spcPts val="800"/>
              </a:spcBef>
              <a:spcAft>
                <a:spcPts val="0"/>
              </a:spcAft>
              <a:buClr>
                <a:schemeClr val="accent6"/>
              </a:buClr>
              <a:buSzPts val="1500"/>
              <a:buChar char="●"/>
              <a:defRPr sz="1500">
                <a:solidFill>
                  <a:schemeClr val="accent6"/>
                </a:solidFill>
              </a:defRPr>
            </a:lvl4pPr>
            <a:lvl5pPr indent="-323850" lvl="4" marL="2286000" rtl="0" algn="ctr">
              <a:spcBef>
                <a:spcPts val="800"/>
              </a:spcBef>
              <a:spcAft>
                <a:spcPts val="0"/>
              </a:spcAft>
              <a:buClr>
                <a:schemeClr val="accent6"/>
              </a:buClr>
              <a:buSzPts val="1500"/>
              <a:buChar char="○"/>
              <a:defRPr sz="1500">
                <a:solidFill>
                  <a:schemeClr val="accent6"/>
                </a:solidFill>
              </a:defRPr>
            </a:lvl5pPr>
            <a:lvl6pPr indent="-323850" lvl="5" marL="2743200" rtl="0" algn="ctr">
              <a:spcBef>
                <a:spcPts val="800"/>
              </a:spcBef>
              <a:spcAft>
                <a:spcPts val="0"/>
              </a:spcAft>
              <a:buClr>
                <a:schemeClr val="accent6"/>
              </a:buClr>
              <a:buSzPts val="1500"/>
              <a:buChar char="■"/>
              <a:defRPr sz="1500">
                <a:solidFill>
                  <a:schemeClr val="accent6"/>
                </a:solidFill>
              </a:defRPr>
            </a:lvl6pPr>
            <a:lvl7pPr indent="-323850" lvl="6" marL="3200400" rtl="0" algn="ctr">
              <a:spcBef>
                <a:spcPts val="800"/>
              </a:spcBef>
              <a:spcAft>
                <a:spcPts val="0"/>
              </a:spcAft>
              <a:buClr>
                <a:schemeClr val="accent6"/>
              </a:buClr>
              <a:buSzPts val="1500"/>
              <a:buChar char="●"/>
              <a:defRPr sz="1500">
                <a:solidFill>
                  <a:schemeClr val="accent6"/>
                </a:solidFill>
              </a:defRPr>
            </a:lvl7pPr>
            <a:lvl8pPr indent="-323850" lvl="7" marL="3657600" rtl="0" algn="ctr">
              <a:spcBef>
                <a:spcPts val="800"/>
              </a:spcBef>
              <a:spcAft>
                <a:spcPts val="0"/>
              </a:spcAft>
              <a:buClr>
                <a:schemeClr val="accent6"/>
              </a:buClr>
              <a:buSzPts val="1500"/>
              <a:buChar char="○"/>
              <a:defRPr sz="1500">
                <a:solidFill>
                  <a:schemeClr val="accent6"/>
                </a:solidFill>
              </a:defRPr>
            </a:lvl8pPr>
            <a:lvl9pPr indent="-323850" lvl="8" marL="4114800" rtl="0" algn="ctr">
              <a:spcBef>
                <a:spcPts val="800"/>
              </a:spcBef>
              <a:spcAft>
                <a:spcPts val="800"/>
              </a:spcAft>
              <a:buClr>
                <a:schemeClr val="accent6"/>
              </a:buClr>
              <a:buSzPts val="1500"/>
              <a:buChar char="■"/>
              <a:defRPr sz="1500">
                <a:solidFill>
                  <a:schemeClr val="accent6"/>
                </a:solidFill>
              </a:defRPr>
            </a:lvl9pPr>
          </a:lstStyle>
          <a:p/>
        </p:txBody>
      </p:sp>
      <p:sp>
        <p:nvSpPr>
          <p:cNvPr id="25" name="Google Shape;25;p4"/>
          <p:cNvSpPr txBox="1"/>
          <p:nvPr>
            <p:ph type="ctrTitle"/>
          </p:nvPr>
        </p:nvSpPr>
        <p:spPr>
          <a:xfrm>
            <a:off x="1471050" y="1743725"/>
            <a:ext cx="6201900" cy="1159800"/>
          </a:xfrm>
          <a:prstGeom prst="rect">
            <a:avLst/>
          </a:prstGeom>
        </p:spPr>
        <p:txBody>
          <a:bodyPr anchorCtr="0" anchor="ctr" bIns="0" lIns="0" spcFirstLastPara="1" rIns="0" wrap="square" tIns="0">
            <a:noAutofit/>
          </a:bodyPr>
          <a:lstStyle>
            <a:lvl1pPr lvl="0" rtl="0" algn="ctr">
              <a:lnSpc>
                <a:spcPct val="90000"/>
              </a:lnSpc>
              <a:spcBef>
                <a:spcPts val="0"/>
              </a:spcBef>
              <a:spcAft>
                <a:spcPts val="0"/>
              </a:spcAft>
              <a:buClr>
                <a:schemeClr val="accent6"/>
              </a:buClr>
              <a:buSzPts val="4000"/>
              <a:buNone/>
              <a:defRPr sz="4000">
                <a:solidFill>
                  <a:schemeClr val="accent6"/>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6" name="Shape 26"/>
        <p:cNvGrpSpPr/>
        <p:nvPr/>
      </p:nvGrpSpPr>
      <p:grpSpPr>
        <a:xfrm>
          <a:off x="0" y="0"/>
          <a:ext cx="0" cy="0"/>
          <a:chOff x="0" y="0"/>
          <a:chExt cx="0" cy="0"/>
        </a:xfrm>
      </p:grpSpPr>
      <p:sp>
        <p:nvSpPr>
          <p:cNvPr id="27" name="Google Shape;27;p5"/>
          <p:cNvSpPr txBox="1"/>
          <p:nvPr>
            <p:ph type="title"/>
          </p:nvPr>
        </p:nvSpPr>
        <p:spPr>
          <a:xfrm>
            <a:off x="802975" y="957650"/>
            <a:ext cx="4336800" cy="396300"/>
          </a:xfrm>
          <a:prstGeom prst="rect">
            <a:avLst/>
          </a:prstGeom>
        </p:spPr>
        <p:txBody>
          <a:bodyPr anchorCtr="0" anchor="b"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5"/>
          <p:cNvSpPr/>
          <p:nvPr/>
        </p:nvSpPr>
        <p:spPr>
          <a:xfrm>
            <a:off x="0" y="0"/>
            <a:ext cx="85800" cy="5143500"/>
          </a:xfrm>
          <a:prstGeom prst="rect">
            <a:avLst/>
          </a:prstGeom>
          <a:solidFill>
            <a:srgbClr val="12212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 name="Google Shape;30;p5"/>
          <p:cNvSpPr txBox="1"/>
          <p:nvPr>
            <p:ph idx="1" type="body"/>
          </p:nvPr>
        </p:nvSpPr>
        <p:spPr>
          <a:xfrm>
            <a:off x="802975" y="1903550"/>
            <a:ext cx="4291200" cy="2519100"/>
          </a:xfrm>
          <a:prstGeom prst="rect">
            <a:avLst/>
          </a:prstGeom>
        </p:spPr>
        <p:txBody>
          <a:bodyPr anchorCtr="0" anchor="t" bIns="0" lIns="0" spcFirstLastPara="1" rIns="0" wrap="square" tIns="0">
            <a:noAutofit/>
          </a:bodyPr>
          <a:lstStyle>
            <a:lvl1pPr indent="-323850" lvl="0" marL="457200" rtl="0">
              <a:spcBef>
                <a:spcPts val="0"/>
              </a:spcBef>
              <a:spcAft>
                <a:spcPts val="0"/>
              </a:spcAft>
              <a:buSzPts val="1500"/>
              <a:buChar char="●"/>
              <a:defRPr sz="1500"/>
            </a:lvl1pPr>
            <a:lvl2pPr indent="-323850" lvl="1" marL="914400" rtl="0">
              <a:spcBef>
                <a:spcPts val="800"/>
              </a:spcBef>
              <a:spcAft>
                <a:spcPts val="0"/>
              </a:spcAft>
              <a:buSzPts val="1500"/>
              <a:buChar char="○"/>
              <a:defRPr sz="1500"/>
            </a:lvl2pPr>
            <a:lvl3pPr indent="-323850" lvl="2" marL="1371600" rtl="0">
              <a:spcBef>
                <a:spcPts val="800"/>
              </a:spcBef>
              <a:spcAft>
                <a:spcPts val="0"/>
              </a:spcAft>
              <a:buSzPts val="1500"/>
              <a:buChar char="■"/>
              <a:defRPr sz="1500"/>
            </a:lvl3pPr>
            <a:lvl4pPr indent="-323850" lvl="3" marL="1828800" rtl="0">
              <a:spcBef>
                <a:spcPts val="800"/>
              </a:spcBef>
              <a:spcAft>
                <a:spcPts val="0"/>
              </a:spcAft>
              <a:buSzPts val="1500"/>
              <a:buChar char="●"/>
              <a:defRPr sz="1500"/>
            </a:lvl4pPr>
            <a:lvl5pPr indent="-323850" lvl="4" marL="2286000" rtl="0">
              <a:spcBef>
                <a:spcPts val="800"/>
              </a:spcBef>
              <a:spcAft>
                <a:spcPts val="0"/>
              </a:spcAft>
              <a:buSzPts val="1500"/>
              <a:buChar char="○"/>
              <a:defRPr sz="1500"/>
            </a:lvl5pPr>
            <a:lvl6pPr indent="-323850" lvl="5" marL="2743200" rtl="0">
              <a:spcBef>
                <a:spcPts val="800"/>
              </a:spcBef>
              <a:spcAft>
                <a:spcPts val="0"/>
              </a:spcAft>
              <a:buSzPts val="1500"/>
              <a:buChar char="■"/>
              <a:defRPr sz="1500"/>
            </a:lvl6pPr>
            <a:lvl7pPr indent="-323850" lvl="6" marL="3200400" rtl="0">
              <a:spcBef>
                <a:spcPts val="800"/>
              </a:spcBef>
              <a:spcAft>
                <a:spcPts val="0"/>
              </a:spcAft>
              <a:buSzPts val="1500"/>
              <a:buChar char="●"/>
              <a:defRPr sz="1500"/>
            </a:lvl7pPr>
            <a:lvl8pPr indent="-323850" lvl="7" marL="3657600" rtl="0">
              <a:spcBef>
                <a:spcPts val="800"/>
              </a:spcBef>
              <a:spcAft>
                <a:spcPts val="0"/>
              </a:spcAft>
              <a:buSzPts val="1500"/>
              <a:buChar char="○"/>
              <a:defRPr sz="1500"/>
            </a:lvl8pPr>
            <a:lvl9pPr indent="-323850" lvl="8" marL="4114800" rtl="0">
              <a:spcBef>
                <a:spcPts val="800"/>
              </a:spcBef>
              <a:spcAft>
                <a:spcPts val="800"/>
              </a:spcAft>
              <a:buSzPts val="1500"/>
              <a:buChar char="■"/>
              <a:defRPr sz="15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1" name="Shape 31"/>
        <p:cNvGrpSpPr/>
        <p:nvPr/>
      </p:nvGrpSpPr>
      <p:grpSpPr>
        <a:xfrm>
          <a:off x="0" y="0"/>
          <a:ext cx="0" cy="0"/>
          <a:chOff x="0" y="0"/>
          <a:chExt cx="0" cy="0"/>
        </a:xfrm>
      </p:grpSpPr>
      <p:sp>
        <p:nvSpPr>
          <p:cNvPr id="32" name="Google Shape;32;p6"/>
          <p:cNvSpPr txBox="1"/>
          <p:nvPr>
            <p:ph type="title"/>
          </p:nvPr>
        </p:nvSpPr>
        <p:spPr>
          <a:xfrm>
            <a:off x="855300" y="836000"/>
            <a:ext cx="74334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 name="Google Shape;33;p6"/>
          <p:cNvSpPr txBox="1"/>
          <p:nvPr>
            <p:ph idx="1" type="body"/>
          </p:nvPr>
        </p:nvSpPr>
        <p:spPr>
          <a:xfrm>
            <a:off x="855275" y="1353950"/>
            <a:ext cx="3473100" cy="3418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34" name="Google Shape;34;p6"/>
          <p:cNvSpPr txBox="1"/>
          <p:nvPr>
            <p:ph idx="2" type="body"/>
          </p:nvPr>
        </p:nvSpPr>
        <p:spPr>
          <a:xfrm>
            <a:off x="4815597" y="1353950"/>
            <a:ext cx="3473100" cy="3418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35" name="Google Shape;35;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solidFill>
          <a:schemeClr val="accent2"/>
        </a:solidFill>
      </p:bgPr>
    </p:bg>
    <p:spTree>
      <p:nvGrpSpPr>
        <p:cNvPr id="36" name="Shape 36"/>
        <p:cNvGrpSpPr/>
        <p:nvPr/>
      </p:nvGrpSpPr>
      <p:grpSpPr>
        <a:xfrm>
          <a:off x="0" y="0"/>
          <a:ext cx="0" cy="0"/>
          <a:chOff x="0" y="0"/>
          <a:chExt cx="0" cy="0"/>
        </a:xfrm>
      </p:grpSpPr>
      <p:sp>
        <p:nvSpPr>
          <p:cNvPr id="37" name="Google Shape;37;p7"/>
          <p:cNvSpPr txBox="1"/>
          <p:nvPr>
            <p:ph type="title"/>
          </p:nvPr>
        </p:nvSpPr>
        <p:spPr>
          <a:xfrm>
            <a:off x="714925" y="882950"/>
            <a:ext cx="7433400" cy="396300"/>
          </a:xfrm>
          <a:prstGeom prst="rect">
            <a:avLst/>
          </a:prstGeom>
        </p:spPr>
        <p:txBody>
          <a:bodyPr anchorCtr="0" anchor="b" bIns="0" lIns="0" spcFirstLastPara="1" rIns="0" wrap="square" tIns="0">
            <a:noAutofit/>
          </a:bodyPr>
          <a:lstStyle>
            <a:lvl1pPr lvl="0" rtl="0">
              <a:spcBef>
                <a:spcPts val="0"/>
              </a:spcBef>
              <a:spcAft>
                <a:spcPts val="0"/>
              </a:spcAft>
              <a:buClr>
                <a:schemeClr val="accent6"/>
              </a:buClr>
              <a:buSzPts val="4000"/>
              <a:buNone/>
              <a:defRPr sz="4000">
                <a:solidFill>
                  <a:schemeClr val="accent6"/>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8" name="Google Shape;38;p7"/>
          <p:cNvSpPr txBox="1"/>
          <p:nvPr>
            <p:ph idx="1" type="body"/>
          </p:nvPr>
        </p:nvSpPr>
        <p:spPr>
          <a:xfrm>
            <a:off x="714925" y="2006350"/>
            <a:ext cx="2013000" cy="3418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accent6"/>
              </a:buClr>
              <a:buSzPts val="1100"/>
              <a:buChar char="●"/>
              <a:defRPr sz="1100">
                <a:solidFill>
                  <a:schemeClr val="accent6"/>
                </a:solidFill>
              </a:defRPr>
            </a:lvl1pPr>
            <a:lvl2pPr indent="-298450" lvl="1" marL="914400" rtl="0">
              <a:spcBef>
                <a:spcPts val="800"/>
              </a:spcBef>
              <a:spcAft>
                <a:spcPts val="0"/>
              </a:spcAft>
              <a:buClr>
                <a:schemeClr val="accent6"/>
              </a:buClr>
              <a:buSzPts val="1100"/>
              <a:buChar char="○"/>
              <a:defRPr sz="1100">
                <a:solidFill>
                  <a:schemeClr val="accent6"/>
                </a:solidFill>
              </a:defRPr>
            </a:lvl2pPr>
            <a:lvl3pPr indent="-298450" lvl="2" marL="1371600" rtl="0">
              <a:spcBef>
                <a:spcPts val="800"/>
              </a:spcBef>
              <a:spcAft>
                <a:spcPts val="0"/>
              </a:spcAft>
              <a:buClr>
                <a:schemeClr val="accent6"/>
              </a:buClr>
              <a:buSzPts val="1100"/>
              <a:buChar char="■"/>
              <a:defRPr sz="1100">
                <a:solidFill>
                  <a:schemeClr val="accent6"/>
                </a:solidFill>
              </a:defRPr>
            </a:lvl3pPr>
            <a:lvl4pPr indent="-298450" lvl="3" marL="1828800" rtl="0">
              <a:spcBef>
                <a:spcPts val="800"/>
              </a:spcBef>
              <a:spcAft>
                <a:spcPts val="0"/>
              </a:spcAft>
              <a:buClr>
                <a:schemeClr val="accent6"/>
              </a:buClr>
              <a:buSzPts val="1100"/>
              <a:buChar char="●"/>
              <a:defRPr sz="1100">
                <a:solidFill>
                  <a:schemeClr val="accent6"/>
                </a:solidFill>
              </a:defRPr>
            </a:lvl4pPr>
            <a:lvl5pPr indent="-298450" lvl="4" marL="2286000" rtl="0">
              <a:spcBef>
                <a:spcPts val="800"/>
              </a:spcBef>
              <a:spcAft>
                <a:spcPts val="0"/>
              </a:spcAft>
              <a:buClr>
                <a:schemeClr val="accent6"/>
              </a:buClr>
              <a:buSzPts val="1100"/>
              <a:buChar char="○"/>
              <a:defRPr sz="1100">
                <a:solidFill>
                  <a:schemeClr val="accent6"/>
                </a:solidFill>
              </a:defRPr>
            </a:lvl5pPr>
            <a:lvl6pPr indent="-298450" lvl="5" marL="2743200" rtl="0">
              <a:spcBef>
                <a:spcPts val="800"/>
              </a:spcBef>
              <a:spcAft>
                <a:spcPts val="0"/>
              </a:spcAft>
              <a:buClr>
                <a:schemeClr val="accent6"/>
              </a:buClr>
              <a:buSzPts val="1100"/>
              <a:buChar char="■"/>
              <a:defRPr sz="1100">
                <a:solidFill>
                  <a:schemeClr val="accent6"/>
                </a:solidFill>
              </a:defRPr>
            </a:lvl6pPr>
            <a:lvl7pPr indent="-298450" lvl="6" marL="3200400" rtl="0">
              <a:spcBef>
                <a:spcPts val="800"/>
              </a:spcBef>
              <a:spcAft>
                <a:spcPts val="0"/>
              </a:spcAft>
              <a:buClr>
                <a:schemeClr val="accent6"/>
              </a:buClr>
              <a:buSzPts val="1100"/>
              <a:buChar char="●"/>
              <a:defRPr sz="1100">
                <a:solidFill>
                  <a:schemeClr val="accent6"/>
                </a:solidFill>
              </a:defRPr>
            </a:lvl7pPr>
            <a:lvl8pPr indent="-298450" lvl="7" marL="3657600" rtl="0">
              <a:spcBef>
                <a:spcPts val="800"/>
              </a:spcBef>
              <a:spcAft>
                <a:spcPts val="0"/>
              </a:spcAft>
              <a:buClr>
                <a:schemeClr val="accent6"/>
              </a:buClr>
              <a:buSzPts val="1100"/>
              <a:buChar char="○"/>
              <a:defRPr sz="1100">
                <a:solidFill>
                  <a:schemeClr val="accent6"/>
                </a:solidFill>
              </a:defRPr>
            </a:lvl8pPr>
            <a:lvl9pPr indent="-298450" lvl="8" marL="4114800" rtl="0">
              <a:spcBef>
                <a:spcPts val="800"/>
              </a:spcBef>
              <a:spcAft>
                <a:spcPts val="800"/>
              </a:spcAft>
              <a:buClr>
                <a:schemeClr val="accent6"/>
              </a:buClr>
              <a:buSzPts val="1100"/>
              <a:buChar char="■"/>
              <a:defRPr sz="1100">
                <a:solidFill>
                  <a:schemeClr val="accent6"/>
                </a:solidFill>
              </a:defRPr>
            </a:lvl9pPr>
          </a:lstStyle>
          <a:p/>
        </p:txBody>
      </p:sp>
      <p:sp>
        <p:nvSpPr>
          <p:cNvPr id="39" name="Google Shape;39;p7"/>
          <p:cNvSpPr txBox="1"/>
          <p:nvPr>
            <p:ph idx="2" type="body"/>
          </p:nvPr>
        </p:nvSpPr>
        <p:spPr>
          <a:xfrm>
            <a:off x="3571575" y="2006350"/>
            <a:ext cx="2013000" cy="27657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accent6"/>
              </a:buClr>
              <a:buSzPts val="1100"/>
              <a:buChar char="●"/>
              <a:defRPr sz="1100">
                <a:solidFill>
                  <a:schemeClr val="accent6"/>
                </a:solidFill>
              </a:defRPr>
            </a:lvl1pPr>
            <a:lvl2pPr indent="-298450" lvl="1" marL="914400" rtl="0">
              <a:spcBef>
                <a:spcPts val="800"/>
              </a:spcBef>
              <a:spcAft>
                <a:spcPts val="0"/>
              </a:spcAft>
              <a:buClr>
                <a:schemeClr val="accent6"/>
              </a:buClr>
              <a:buSzPts val="1100"/>
              <a:buChar char="○"/>
              <a:defRPr sz="1100">
                <a:solidFill>
                  <a:schemeClr val="accent6"/>
                </a:solidFill>
              </a:defRPr>
            </a:lvl2pPr>
            <a:lvl3pPr indent="-298450" lvl="2" marL="1371600" rtl="0">
              <a:spcBef>
                <a:spcPts val="800"/>
              </a:spcBef>
              <a:spcAft>
                <a:spcPts val="0"/>
              </a:spcAft>
              <a:buClr>
                <a:schemeClr val="accent6"/>
              </a:buClr>
              <a:buSzPts val="1100"/>
              <a:buChar char="■"/>
              <a:defRPr sz="1100">
                <a:solidFill>
                  <a:schemeClr val="accent6"/>
                </a:solidFill>
              </a:defRPr>
            </a:lvl3pPr>
            <a:lvl4pPr indent="-298450" lvl="3" marL="1828800" rtl="0">
              <a:spcBef>
                <a:spcPts val="800"/>
              </a:spcBef>
              <a:spcAft>
                <a:spcPts val="0"/>
              </a:spcAft>
              <a:buClr>
                <a:schemeClr val="accent6"/>
              </a:buClr>
              <a:buSzPts val="1100"/>
              <a:buChar char="●"/>
              <a:defRPr sz="1100">
                <a:solidFill>
                  <a:schemeClr val="accent6"/>
                </a:solidFill>
              </a:defRPr>
            </a:lvl4pPr>
            <a:lvl5pPr indent="-298450" lvl="4" marL="2286000" rtl="0">
              <a:spcBef>
                <a:spcPts val="800"/>
              </a:spcBef>
              <a:spcAft>
                <a:spcPts val="0"/>
              </a:spcAft>
              <a:buClr>
                <a:schemeClr val="accent6"/>
              </a:buClr>
              <a:buSzPts val="1100"/>
              <a:buChar char="○"/>
              <a:defRPr sz="1100">
                <a:solidFill>
                  <a:schemeClr val="accent6"/>
                </a:solidFill>
              </a:defRPr>
            </a:lvl5pPr>
            <a:lvl6pPr indent="-298450" lvl="5" marL="2743200" rtl="0">
              <a:spcBef>
                <a:spcPts val="800"/>
              </a:spcBef>
              <a:spcAft>
                <a:spcPts val="0"/>
              </a:spcAft>
              <a:buClr>
                <a:schemeClr val="accent6"/>
              </a:buClr>
              <a:buSzPts val="1100"/>
              <a:buChar char="■"/>
              <a:defRPr sz="1100">
                <a:solidFill>
                  <a:schemeClr val="accent6"/>
                </a:solidFill>
              </a:defRPr>
            </a:lvl6pPr>
            <a:lvl7pPr indent="-298450" lvl="6" marL="3200400" rtl="0">
              <a:spcBef>
                <a:spcPts val="800"/>
              </a:spcBef>
              <a:spcAft>
                <a:spcPts val="0"/>
              </a:spcAft>
              <a:buClr>
                <a:schemeClr val="accent6"/>
              </a:buClr>
              <a:buSzPts val="1100"/>
              <a:buChar char="●"/>
              <a:defRPr sz="1100">
                <a:solidFill>
                  <a:schemeClr val="accent6"/>
                </a:solidFill>
              </a:defRPr>
            </a:lvl7pPr>
            <a:lvl8pPr indent="-298450" lvl="7" marL="3657600" rtl="0">
              <a:spcBef>
                <a:spcPts val="800"/>
              </a:spcBef>
              <a:spcAft>
                <a:spcPts val="0"/>
              </a:spcAft>
              <a:buClr>
                <a:schemeClr val="accent6"/>
              </a:buClr>
              <a:buSzPts val="1100"/>
              <a:buChar char="○"/>
              <a:defRPr sz="1100">
                <a:solidFill>
                  <a:schemeClr val="accent6"/>
                </a:solidFill>
              </a:defRPr>
            </a:lvl8pPr>
            <a:lvl9pPr indent="-298450" lvl="8" marL="4114800" rtl="0">
              <a:spcBef>
                <a:spcPts val="800"/>
              </a:spcBef>
              <a:spcAft>
                <a:spcPts val="800"/>
              </a:spcAft>
              <a:buClr>
                <a:schemeClr val="accent6"/>
              </a:buClr>
              <a:buSzPts val="1100"/>
              <a:buChar char="■"/>
              <a:defRPr sz="1100">
                <a:solidFill>
                  <a:schemeClr val="accent6"/>
                </a:solidFill>
              </a:defRPr>
            </a:lvl9pPr>
          </a:lstStyle>
          <a:p/>
        </p:txBody>
      </p:sp>
      <p:sp>
        <p:nvSpPr>
          <p:cNvPr id="40" name="Google Shape;40;p7"/>
          <p:cNvSpPr txBox="1"/>
          <p:nvPr>
            <p:ph idx="3" type="body"/>
          </p:nvPr>
        </p:nvSpPr>
        <p:spPr>
          <a:xfrm>
            <a:off x="6428200" y="2006450"/>
            <a:ext cx="2013000" cy="27657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accent6"/>
              </a:buClr>
              <a:buSzPts val="1100"/>
              <a:buChar char="●"/>
              <a:defRPr sz="1100">
                <a:solidFill>
                  <a:schemeClr val="accent6"/>
                </a:solidFill>
              </a:defRPr>
            </a:lvl1pPr>
            <a:lvl2pPr indent="-298450" lvl="1" marL="914400" rtl="0">
              <a:spcBef>
                <a:spcPts val="800"/>
              </a:spcBef>
              <a:spcAft>
                <a:spcPts val="0"/>
              </a:spcAft>
              <a:buClr>
                <a:schemeClr val="accent6"/>
              </a:buClr>
              <a:buSzPts val="1100"/>
              <a:buChar char="○"/>
              <a:defRPr sz="1100">
                <a:solidFill>
                  <a:schemeClr val="accent6"/>
                </a:solidFill>
              </a:defRPr>
            </a:lvl2pPr>
            <a:lvl3pPr indent="-298450" lvl="2" marL="1371600" rtl="0">
              <a:spcBef>
                <a:spcPts val="800"/>
              </a:spcBef>
              <a:spcAft>
                <a:spcPts val="0"/>
              </a:spcAft>
              <a:buClr>
                <a:schemeClr val="accent6"/>
              </a:buClr>
              <a:buSzPts val="1100"/>
              <a:buChar char="■"/>
              <a:defRPr sz="1100">
                <a:solidFill>
                  <a:schemeClr val="accent6"/>
                </a:solidFill>
              </a:defRPr>
            </a:lvl3pPr>
            <a:lvl4pPr indent="-298450" lvl="3" marL="1828800" rtl="0">
              <a:spcBef>
                <a:spcPts val="800"/>
              </a:spcBef>
              <a:spcAft>
                <a:spcPts val="0"/>
              </a:spcAft>
              <a:buClr>
                <a:schemeClr val="accent6"/>
              </a:buClr>
              <a:buSzPts val="1100"/>
              <a:buChar char="●"/>
              <a:defRPr sz="1100">
                <a:solidFill>
                  <a:schemeClr val="accent6"/>
                </a:solidFill>
              </a:defRPr>
            </a:lvl4pPr>
            <a:lvl5pPr indent="-298450" lvl="4" marL="2286000" rtl="0">
              <a:spcBef>
                <a:spcPts val="800"/>
              </a:spcBef>
              <a:spcAft>
                <a:spcPts val="0"/>
              </a:spcAft>
              <a:buClr>
                <a:schemeClr val="accent6"/>
              </a:buClr>
              <a:buSzPts val="1100"/>
              <a:buChar char="○"/>
              <a:defRPr sz="1100">
                <a:solidFill>
                  <a:schemeClr val="accent6"/>
                </a:solidFill>
              </a:defRPr>
            </a:lvl5pPr>
            <a:lvl6pPr indent="-298450" lvl="5" marL="2743200" rtl="0">
              <a:spcBef>
                <a:spcPts val="800"/>
              </a:spcBef>
              <a:spcAft>
                <a:spcPts val="0"/>
              </a:spcAft>
              <a:buClr>
                <a:schemeClr val="accent6"/>
              </a:buClr>
              <a:buSzPts val="1100"/>
              <a:buChar char="■"/>
              <a:defRPr sz="1100">
                <a:solidFill>
                  <a:schemeClr val="accent6"/>
                </a:solidFill>
              </a:defRPr>
            </a:lvl6pPr>
            <a:lvl7pPr indent="-298450" lvl="6" marL="3200400" rtl="0">
              <a:spcBef>
                <a:spcPts val="800"/>
              </a:spcBef>
              <a:spcAft>
                <a:spcPts val="0"/>
              </a:spcAft>
              <a:buClr>
                <a:schemeClr val="accent6"/>
              </a:buClr>
              <a:buSzPts val="1100"/>
              <a:buChar char="●"/>
              <a:defRPr sz="1100">
                <a:solidFill>
                  <a:schemeClr val="accent6"/>
                </a:solidFill>
              </a:defRPr>
            </a:lvl7pPr>
            <a:lvl8pPr indent="-298450" lvl="7" marL="3657600" rtl="0">
              <a:spcBef>
                <a:spcPts val="800"/>
              </a:spcBef>
              <a:spcAft>
                <a:spcPts val="0"/>
              </a:spcAft>
              <a:buClr>
                <a:schemeClr val="accent6"/>
              </a:buClr>
              <a:buSzPts val="1100"/>
              <a:buChar char="○"/>
              <a:defRPr sz="1100">
                <a:solidFill>
                  <a:schemeClr val="accent6"/>
                </a:solidFill>
              </a:defRPr>
            </a:lvl8pPr>
            <a:lvl9pPr indent="-298450" lvl="8" marL="4114800" rtl="0">
              <a:spcBef>
                <a:spcPts val="800"/>
              </a:spcBef>
              <a:spcAft>
                <a:spcPts val="800"/>
              </a:spcAft>
              <a:buClr>
                <a:schemeClr val="accent6"/>
              </a:buClr>
              <a:buSzPts val="1100"/>
              <a:buChar char="■"/>
              <a:defRPr sz="1100">
                <a:solidFill>
                  <a:schemeClr val="accent6"/>
                </a:solidFill>
              </a:defRPr>
            </a:lvl9pPr>
          </a:lstStyle>
          <a:p/>
        </p:txBody>
      </p:sp>
      <p:sp>
        <p:nvSpPr>
          <p:cNvPr id="41" name="Google Shape;41;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2"/>
        </a:solidFill>
      </p:bgPr>
    </p:bg>
    <p:spTree>
      <p:nvGrpSpPr>
        <p:cNvPr id="42" name="Shape 42"/>
        <p:cNvGrpSpPr/>
        <p:nvPr/>
      </p:nvGrpSpPr>
      <p:grpSpPr>
        <a:xfrm>
          <a:off x="0" y="0"/>
          <a:ext cx="0" cy="0"/>
          <a:chOff x="0" y="0"/>
          <a:chExt cx="0" cy="0"/>
        </a:xfrm>
      </p:grpSpPr>
      <p:sp>
        <p:nvSpPr>
          <p:cNvPr id="43" name="Google Shape;43;p8"/>
          <p:cNvSpPr/>
          <p:nvPr>
            <p:ph idx="2" type="pic"/>
          </p:nvPr>
        </p:nvSpPr>
        <p:spPr>
          <a:xfrm>
            <a:off x="0" y="0"/>
            <a:ext cx="9144000" cy="5143500"/>
          </a:xfrm>
          <a:prstGeom prst="rect">
            <a:avLst/>
          </a:prstGeom>
          <a:noFill/>
          <a:ln>
            <a:noFill/>
          </a:ln>
        </p:spPr>
      </p:sp>
      <p:sp>
        <p:nvSpPr>
          <p:cNvPr id="44" name="Google Shape;44;p8"/>
          <p:cNvSpPr/>
          <p:nvPr/>
        </p:nvSpPr>
        <p:spPr>
          <a:xfrm>
            <a:off x="0" y="-50"/>
            <a:ext cx="9144000" cy="5143500"/>
          </a:xfrm>
          <a:prstGeom prst="rect">
            <a:avLst/>
          </a:prstGeom>
          <a:solidFill>
            <a:srgbClr val="122120">
              <a:alpha val="69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a:off x="2329495" y="1641662"/>
            <a:ext cx="4511985" cy="1871364"/>
          </a:xfrm>
          <a:custGeom>
            <a:rect b="b" l="l" r="r" t="t"/>
            <a:pathLst>
              <a:path extrusionOk="0" h="24951525" w="60159801">
                <a:moveTo>
                  <a:pt x="0" y="0"/>
                </a:moveTo>
                <a:lnTo>
                  <a:pt x="0" y="24951525"/>
                </a:lnTo>
                <a:lnTo>
                  <a:pt x="60159801" y="24951525"/>
                </a:lnTo>
                <a:lnTo>
                  <a:pt x="60159801" y="0"/>
                </a:lnTo>
                <a:lnTo>
                  <a:pt x="0" y="0"/>
                </a:lnTo>
                <a:close/>
                <a:moveTo>
                  <a:pt x="60098837" y="24890566"/>
                </a:moveTo>
                <a:lnTo>
                  <a:pt x="59690" y="24890566"/>
                </a:lnTo>
                <a:lnTo>
                  <a:pt x="59690" y="59690"/>
                </a:lnTo>
                <a:lnTo>
                  <a:pt x="60098837" y="59690"/>
                </a:lnTo>
                <a:lnTo>
                  <a:pt x="60098837" y="24890566"/>
                </a:lnTo>
                <a:close/>
              </a:path>
            </a:pathLst>
          </a:custGeom>
          <a:solidFill>
            <a:srgbClr val="FFFFFF"/>
          </a:solidFill>
          <a:ln>
            <a:noFill/>
          </a:ln>
        </p:spPr>
      </p:sp>
      <p:sp>
        <p:nvSpPr>
          <p:cNvPr id="46" name="Google Shape;46;p8"/>
          <p:cNvSpPr txBox="1"/>
          <p:nvPr>
            <p:ph type="title"/>
          </p:nvPr>
        </p:nvSpPr>
        <p:spPr>
          <a:xfrm>
            <a:off x="2737800" y="2034638"/>
            <a:ext cx="3668400" cy="10854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4000"/>
              <a:buNone/>
              <a:defRPr sz="4000">
                <a:solidFill>
                  <a:schemeClr val="accent6"/>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7" name="Google Shape;47;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9"/>
          <p:cNvSpPr/>
          <p:nvPr>
            <p:ph idx="2" type="pic"/>
          </p:nvPr>
        </p:nvSpPr>
        <p:spPr>
          <a:xfrm>
            <a:off x="514350" y="514350"/>
            <a:ext cx="4842900" cy="2366700"/>
          </a:xfrm>
          <a:prstGeom prst="rect">
            <a:avLst/>
          </a:prstGeom>
          <a:noFill/>
          <a:ln>
            <a:noFill/>
          </a:ln>
        </p:spPr>
      </p:sp>
      <p:sp>
        <p:nvSpPr>
          <p:cNvPr id="50" name="Google Shape;50;p9"/>
          <p:cNvSpPr/>
          <p:nvPr>
            <p:ph idx="3" type="pic"/>
          </p:nvPr>
        </p:nvSpPr>
        <p:spPr>
          <a:xfrm>
            <a:off x="5705325" y="514325"/>
            <a:ext cx="2924400" cy="4114800"/>
          </a:xfrm>
          <a:prstGeom prst="rect">
            <a:avLst/>
          </a:prstGeom>
          <a:noFill/>
          <a:ln>
            <a:noFill/>
          </a:ln>
        </p:spPr>
      </p:sp>
      <p:sp>
        <p:nvSpPr>
          <p:cNvPr id="51" name="Google Shape;51;p9"/>
          <p:cNvSpPr txBox="1"/>
          <p:nvPr>
            <p:ph idx="1" type="body"/>
          </p:nvPr>
        </p:nvSpPr>
        <p:spPr>
          <a:xfrm>
            <a:off x="514350" y="4406300"/>
            <a:ext cx="3564000" cy="222900"/>
          </a:xfrm>
          <a:prstGeom prst="rect">
            <a:avLst/>
          </a:prstGeom>
        </p:spPr>
        <p:txBody>
          <a:bodyPr anchorCtr="0" anchor="t" bIns="0" lIns="0" spcFirstLastPara="1" rIns="0" wrap="square" tIns="0">
            <a:noAutofit/>
          </a:bodyPr>
          <a:lstStyle>
            <a:lvl1pPr indent="-228600" lvl="0" marL="457200" rtl="0">
              <a:spcBef>
                <a:spcPts val="0"/>
              </a:spcBef>
              <a:spcAft>
                <a:spcPts val="800"/>
              </a:spcAft>
              <a:buSzPts val="1500"/>
              <a:buNone/>
              <a:defRPr sz="1500"/>
            </a:lvl1pPr>
          </a:lstStyle>
          <a:p/>
        </p:txBody>
      </p:sp>
      <p:sp>
        <p:nvSpPr>
          <p:cNvPr id="52" name="Google Shape;52;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9"/>
          <p:cNvSpPr/>
          <p:nvPr/>
        </p:nvSpPr>
        <p:spPr>
          <a:xfrm>
            <a:off x="0" y="0"/>
            <a:ext cx="9144000" cy="116700"/>
          </a:xfrm>
          <a:prstGeom prst="rect">
            <a:avLst/>
          </a:prstGeom>
          <a:solidFill>
            <a:srgbClr val="12212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accent2"/>
              </a:buClr>
              <a:buSzPts val="3200"/>
              <a:buFont typeface="DM Sans"/>
              <a:buNone/>
              <a:defRPr sz="3200">
                <a:solidFill>
                  <a:schemeClr val="accent2"/>
                </a:solidFill>
                <a:latin typeface="DM Sans"/>
                <a:ea typeface="DM Sans"/>
                <a:cs typeface="DM Sans"/>
                <a:sym typeface="DM Sans"/>
              </a:defRPr>
            </a:lvl1pPr>
            <a:lvl2pPr lvl="1" rtl="0">
              <a:lnSpc>
                <a:spcPct val="90000"/>
              </a:lnSpc>
              <a:spcBef>
                <a:spcPts val="0"/>
              </a:spcBef>
              <a:spcAft>
                <a:spcPts val="0"/>
              </a:spcAft>
              <a:buClr>
                <a:schemeClr val="accent2"/>
              </a:buClr>
              <a:buSzPts val="3200"/>
              <a:buNone/>
              <a:defRPr b="1" sz="3200">
                <a:solidFill>
                  <a:schemeClr val="accent2"/>
                </a:solidFill>
              </a:defRPr>
            </a:lvl2pPr>
            <a:lvl3pPr lvl="2" rtl="0">
              <a:lnSpc>
                <a:spcPct val="90000"/>
              </a:lnSpc>
              <a:spcBef>
                <a:spcPts val="0"/>
              </a:spcBef>
              <a:spcAft>
                <a:spcPts val="0"/>
              </a:spcAft>
              <a:buClr>
                <a:schemeClr val="accent2"/>
              </a:buClr>
              <a:buSzPts val="3200"/>
              <a:buNone/>
              <a:defRPr b="1" sz="3200">
                <a:solidFill>
                  <a:schemeClr val="accent2"/>
                </a:solidFill>
              </a:defRPr>
            </a:lvl3pPr>
            <a:lvl4pPr lvl="3" rtl="0">
              <a:lnSpc>
                <a:spcPct val="90000"/>
              </a:lnSpc>
              <a:spcBef>
                <a:spcPts val="0"/>
              </a:spcBef>
              <a:spcAft>
                <a:spcPts val="0"/>
              </a:spcAft>
              <a:buClr>
                <a:schemeClr val="accent2"/>
              </a:buClr>
              <a:buSzPts val="3200"/>
              <a:buNone/>
              <a:defRPr b="1" sz="3200">
                <a:solidFill>
                  <a:schemeClr val="accent2"/>
                </a:solidFill>
              </a:defRPr>
            </a:lvl4pPr>
            <a:lvl5pPr lvl="4" rtl="0">
              <a:lnSpc>
                <a:spcPct val="90000"/>
              </a:lnSpc>
              <a:spcBef>
                <a:spcPts val="0"/>
              </a:spcBef>
              <a:spcAft>
                <a:spcPts val="0"/>
              </a:spcAft>
              <a:buClr>
                <a:schemeClr val="accent2"/>
              </a:buClr>
              <a:buSzPts val="3200"/>
              <a:buNone/>
              <a:defRPr b="1" sz="3200">
                <a:solidFill>
                  <a:schemeClr val="accent2"/>
                </a:solidFill>
              </a:defRPr>
            </a:lvl5pPr>
            <a:lvl6pPr lvl="5" rtl="0">
              <a:lnSpc>
                <a:spcPct val="90000"/>
              </a:lnSpc>
              <a:spcBef>
                <a:spcPts val="0"/>
              </a:spcBef>
              <a:spcAft>
                <a:spcPts val="0"/>
              </a:spcAft>
              <a:buClr>
                <a:schemeClr val="accent2"/>
              </a:buClr>
              <a:buSzPts val="3200"/>
              <a:buNone/>
              <a:defRPr b="1" sz="3200">
                <a:solidFill>
                  <a:schemeClr val="accent2"/>
                </a:solidFill>
              </a:defRPr>
            </a:lvl6pPr>
            <a:lvl7pPr lvl="6" rtl="0">
              <a:lnSpc>
                <a:spcPct val="90000"/>
              </a:lnSpc>
              <a:spcBef>
                <a:spcPts val="0"/>
              </a:spcBef>
              <a:spcAft>
                <a:spcPts val="0"/>
              </a:spcAft>
              <a:buClr>
                <a:schemeClr val="accent2"/>
              </a:buClr>
              <a:buSzPts val="3200"/>
              <a:buNone/>
              <a:defRPr b="1" sz="3200">
                <a:solidFill>
                  <a:schemeClr val="accent2"/>
                </a:solidFill>
              </a:defRPr>
            </a:lvl7pPr>
            <a:lvl8pPr lvl="7" rtl="0">
              <a:lnSpc>
                <a:spcPct val="90000"/>
              </a:lnSpc>
              <a:spcBef>
                <a:spcPts val="0"/>
              </a:spcBef>
              <a:spcAft>
                <a:spcPts val="0"/>
              </a:spcAft>
              <a:buClr>
                <a:schemeClr val="accent2"/>
              </a:buClr>
              <a:buSzPts val="3200"/>
              <a:buNone/>
              <a:defRPr b="1" sz="3200">
                <a:solidFill>
                  <a:schemeClr val="accent2"/>
                </a:solidFill>
              </a:defRPr>
            </a:lvl8pPr>
            <a:lvl9pPr lvl="8" rtl="0">
              <a:lnSpc>
                <a:spcPct val="90000"/>
              </a:lnSpc>
              <a:spcBef>
                <a:spcPts val="0"/>
              </a:spcBef>
              <a:spcAft>
                <a:spcPts val="0"/>
              </a:spcAft>
              <a:buClr>
                <a:schemeClr val="accent2"/>
              </a:buClr>
              <a:buSzPts val="3200"/>
              <a:buNone/>
              <a:defRPr b="1" sz="3200">
                <a:solidFill>
                  <a:schemeClr val="accent2"/>
                </a:solidFill>
              </a:defRPr>
            </a:lvl9pPr>
          </a:lstStyle>
          <a:p/>
        </p:txBody>
      </p:sp>
      <p:sp>
        <p:nvSpPr>
          <p:cNvPr id="7" name="Google Shape;7;p1"/>
          <p:cNvSpPr txBox="1"/>
          <p:nvPr>
            <p:ph idx="1" type="body"/>
          </p:nvPr>
        </p:nvSpPr>
        <p:spPr>
          <a:xfrm>
            <a:off x="855300" y="1353947"/>
            <a:ext cx="7433400" cy="3033900"/>
          </a:xfrm>
          <a:prstGeom prst="rect">
            <a:avLst/>
          </a:prstGeom>
          <a:noFill/>
          <a:ln>
            <a:noFill/>
          </a:ln>
        </p:spPr>
        <p:txBody>
          <a:bodyPr anchorCtr="0" anchor="t" bIns="0" lIns="0" spcFirstLastPara="1" rIns="0" wrap="square" tIns="0">
            <a:noAutofit/>
          </a:bodyPr>
          <a:lstStyle>
            <a:lvl1pPr indent="-336550" lvl="0" marL="457200" rtl="0">
              <a:lnSpc>
                <a:spcPct val="115000"/>
              </a:lnSpc>
              <a:spcBef>
                <a:spcPts val="0"/>
              </a:spcBef>
              <a:spcAft>
                <a:spcPts val="0"/>
              </a:spcAft>
              <a:buClr>
                <a:schemeClr val="accent2"/>
              </a:buClr>
              <a:buSzPts val="1700"/>
              <a:buFont typeface="DM Sans"/>
              <a:buChar char="●"/>
              <a:defRPr sz="1700">
                <a:solidFill>
                  <a:schemeClr val="accent2"/>
                </a:solidFill>
                <a:latin typeface="DM Sans"/>
                <a:ea typeface="DM Sans"/>
                <a:cs typeface="DM Sans"/>
                <a:sym typeface="DM Sans"/>
              </a:defRPr>
            </a:lvl1pPr>
            <a:lvl2pPr indent="-336550" lvl="1" marL="914400" rtl="0">
              <a:lnSpc>
                <a:spcPct val="115000"/>
              </a:lnSpc>
              <a:spcBef>
                <a:spcPts val="800"/>
              </a:spcBef>
              <a:spcAft>
                <a:spcPts val="0"/>
              </a:spcAft>
              <a:buClr>
                <a:schemeClr val="accent2"/>
              </a:buClr>
              <a:buSzPts val="1700"/>
              <a:buFont typeface="DM Sans"/>
              <a:buChar char="○"/>
              <a:defRPr sz="1700">
                <a:solidFill>
                  <a:schemeClr val="accent2"/>
                </a:solidFill>
                <a:latin typeface="DM Sans"/>
                <a:ea typeface="DM Sans"/>
                <a:cs typeface="DM Sans"/>
                <a:sym typeface="DM Sans"/>
              </a:defRPr>
            </a:lvl2pPr>
            <a:lvl3pPr indent="-336550" lvl="2" marL="1371600" rtl="0">
              <a:lnSpc>
                <a:spcPct val="115000"/>
              </a:lnSpc>
              <a:spcBef>
                <a:spcPts val="800"/>
              </a:spcBef>
              <a:spcAft>
                <a:spcPts val="0"/>
              </a:spcAft>
              <a:buClr>
                <a:schemeClr val="accent2"/>
              </a:buClr>
              <a:buSzPts val="1700"/>
              <a:buFont typeface="DM Sans"/>
              <a:buChar char="■"/>
              <a:defRPr sz="1700">
                <a:solidFill>
                  <a:schemeClr val="accent2"/>
                </a:solidFill>
                <a:latin typeface="DM Sans"/>
                <a:ea typeface="DM Sans"/>
                <a:cs typeface="DM Sans"/>
                <a:sym typeface="DM Sans"/>
              </a:defRPr>
            </a:lvl3pPr>
            <a:lvl4pPr indent="-336550" lvl="3" marL="1828800" rtl="0">
              <a:lnSpc>
                <a:spcPct val="115000"/>
              </a:lnSpc>
              <a:spcBef>
                <a:spcPts val="800"/>
              </a:spcBef>
              <a:spcAft>
                <a:spcPts val="0"/>
              </a:spcAft>
              <a:buClr>
                <a:schemeClr val="accent2"/>
              </a:buClr>
              <a:buSzPts val="1700"/>
              <a:buFont typeface="DM Sans"/>
              <a:buChar char="●"/>
              <a:defRPr sz="1700">
                <a:solidFill>
                  <a:schemeClr val="accent2"/>
                </a:solidFill>
                <a:latin typeface="DM Sans"/>
                <a:ea typeface="DM Sans"/>
                <a:cs typeface="DM Sans"/>
                <a:sym typeface="DM Sans"/>
              </a:defRPr>
            </a:lvl4pPr>
            <a:lvl5pPr indent="-336550" lvl="4" marL="2286000" rtl="0">
              <a:lnSpc>
                <a:spcPct val="115000"/>
              </a:lnSpc>
              <a:spcBef>
                <a:spcPts val="800"/>
              </a:spcBef>
              <a:spcAft>
                <a:spcPts val="0"/>
              </a:spcAft>
              <a:buClr>
                <a:schemeClr val="accent2"/>
              </a:buClr>
              <a:buSzPts val="1700"/>
              <a:buFont typeface="DM Sans"/>
              <a:buChar char="○"/>
              <a:defRPr sz="1700">
                <a:solidFill>
                  <a:schemeClr val="accent2"/>
                </a:solidFill>
                <a:latin typeface="DM Sans"/>
                <a:ea typeface="DM Sans"/>
                <a:cs typeface="DM Sans"/>
                <a:sym typeface="DM Sans"/>
              </a:defRPr>
            </a:lvl5pPr>
            <a:lvl6pPr indent="-336550" lvl="5" marL="2743200" rtl="0">
              <a:lnSpc>
                <a:spcPct val="115000"/>
              </a:lnSpc>
              <a:spcBef>
                <a:spcPts val="800"/>
              </a:spcBef>
              <a:spcAft>
                <a:spcPts val="0"/>
              </a:spcAft>
              <a:buClr>
                <a:schemeClr val="accent2"/>
              </a:buClr>
              <a:buSzPts val="1700"/>
              <a:buFont typeface="DM Sans"/>
              <a:buChar char="■"/>
              <a:defRPr sz="1700">
                <a:solidFill>
                  <a:schemeClr val="accent2"/>
                </a:solidFill>
                <a:latin typeface="DM Sans"/>
                <a:ea typeface="DM Sans"/>
                <a:cs typeface="DM Sans"/>
                <a:sym typeface="DM Sans"/>
              </a:defRPr>
            </a:lvl6pPr>
            <a:lvl7pPr indent="-336550" lvl="6" marL="3200400" rtl="0">
              <a:lnSpc>
                <a:spcPct val="115000"/>
              </a:lnSpc>
              <a:spcBef>
                <a:spcPts val="800"/>
              </a:spcBef>
              <a:spcAft>
                <a:spcPts val="0"/>
              </a:spcAft>
              <a:buClr>
                <a:schemeClr val="accent2"/>
              </a:buClr>
              <a:buSzPts val="1700"/>
              <a:buFont typeface="DM Sans"/>
              <a:buChar char="●"/>
              <a:defRPr sz="1700">
                <a:solidFill>
                  <a:schemeClr val="accent2"/>
                </a:solidFill>
                <a:latin typeface="DM Sans"/>
                <a:ea typeface="DM Sans"/>
                <a:cs typeface="DM Sans"/>
                <a:sym typeface="DM Sans"/>
              </a:defRPr>
            </a:lvl7pPr>
            <a:lvl8pPr indent="-336550" lvl="7" marL="3657600" rtl="0">
              <a:lnSpc>
                <a:spcPct val="115000"/>
              </a:lnSpc>
              <a:spcBef>
                <a:spcPts val="800"/>
              </a:spcBef>
              <a:spcAft>
                <a:spcPts val="0"/>
              </a:spcAft>
              <a:buClr>
                <a:schemeClr val="accent2"/>
              </a:buClr>
              <a:buSzPts val="1700"/>
              <a:buFont typeface="DM Sans"/>
              <a:buChar char="○"/>
              <a:defRPr sz="1700">
                <a:solidFill>
                  <a:schemeClr val="accent2"/>
                </a:solidFill>
                <a:latin typeface="DM Sans"/>
                <a:ea typeface="DM Sans"/>
                <a:cs typeface="DM Sans"/>
                <a:sym typeface="DM Sans"/>
              </a:defRPr>
            </a:lvl8pPr>
            <a:lvl9pPr indent="-336550" lvl="8" marL="4114800" rtl="0">
              <a:lnSpc>
                <a:spcPct val="115000"/>
              </a:lnSpc>
              <a:spcBef>
                <a:spcPts val="800"/>
              </a:spcBef>
              <a:spcAft>
                <a:spcPts val="800"/>
              </a:spcAft>
              <a:buClr>
                <a:schemeClr val="accent2"/>
              </a:buClr>
              <a:buSzPts val="1700"/>
              <a:buFont typeface="DM Sans"/>
              <a:buChar char="■"/>
              <a:defRPr sz="1700">
                <a:solidFill>
                  <a:schemeClr val="accent2"/>
                </a:solidFill>
                <a:latin typeface="DM Sans"/>
                <a:ea typeface="DM Sans"/>
                <a:cs typeface="DM Sans"/>
                <a:sym typeface="DM Sans"/>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rtl="0" algn="r">
              <a:buNone/>
              <a:defRPr sz="1300">
                <a:solidFill>
                  <a:schemeClr val="dk1"/>
                </a:solidFill>
                <a:latin typeface="DM Sans"/>
                <a:ea typeface="DM Sans"/>
                <a:cs typeface="DM Sans"/>
                <a:sym typeface="DM Sans"/>
              </a:defRPr>
            </a:lvl1pPr>
            <a:lvl2pPr lvl="1" rtl="0" algn="r">
              <a:buNone/>
              <a:defRPr sz="1300">
                <a:solidFill>
                  <a:schemeClr val="dk1"/>
                </a:solidFill>
                <a:latin typeface="DM Sans"/>
                <a:ea typeface="DM Sans"/>
                <a:cs typeface="DM Sans"/>
                <a:sym typeface="DM Sans"/>
              </a:defRPr>
            </a:lvl2pPr>
            <a:lvl3pPr lvl="2" rtl="0" algn="r">
              <a:buNone/>
              <a:defRPr sz="1300">
                <a:solidFill>
                  <a:schemeClr val="dk1"/>
                </a:solidFill>
                <a:latin typeface="DM Sans"/>
                <a:ea typeface="DM Sans"/>
                <a:cs typeface="DM Sans"/>
                <a:sym typeface="DM Sans"/>
              </a:defRPr>
            </a:lvl3pPr>
            <a:lvl4pPr lvl="3" rtl="0" algn="r">
              <a:buNone/>
              <a:defRPr sz="1300">
                <a:solidFill>
                  <a:schemeClr val="dk1"/>
                </a:solidFill>
                <a:latin typeface="DM Sans"/>
                <a:ea typeface="DM Sans"/>
                <a:cs typeface="DM Sans"/>
                <a:sym typeface="DM Sans"/>
              </a:defRPr>
            </a:lvl4pPr>
            <a:lvl5pPr lvl="4" rtl="0" algn="r">
              <a:buNone/>
              <a:defRPr sz="1300">
                <a:solidFill>
                  <a:schemeClr val="dk1"/>
                </a:solidFill>
                <a:latin typeface="DM Sans"/>
                <a:ea typeface="DM Sans"/>
                <a:cs typeface="DM Sans"/>
                <a:sym typeface="DM Sans"/>
              </a:defRPr>
            </a:lvl5pPr>
            <a:lvl6pPr lvl="5" rtl="0" algn="r">
              <a:buNone/>
              <a:defRPr sz="1300">
                <a:solidFill>
                  <a:schemeClr val="dk1"/>
                </a:solidFill>
                <a:latin typeface="DM Sans"/>
                <a:ea typeface="DM Sans"/>
                <a:cs typeface="DM Sans"/>
                <a:sym typeface="DM Sans"/>
              </a:defRPr>
            </a:lvl6pPr>
            <a:lvl7pPr lvl="6" rtl="0" algn="r">
              <a:buNone/>
              <a:defRPr sz="1300">
                <a:solidFill>
                  <a:schemeClr val="dk1"/>
                </a:solidFill>
                <a:latin typeface="DM Sans"/>
                <a:ea typeface="DM Sans"/>
                <a:cs typeface="DM Sans"/>
                <a:sym typeface="DM Sans"/>
              </a:defRPr>
            </a:lvl7pPr>
            <a:lvl8pPr lvl="7" rtl="0" algn="r">
              <a:buNone/>
              <a:defRPr sz="1300">
                <a:solidFill>
                  <a:schemeClr val="dk1"/>
                </a:solidFill>
                <a:latin typeface="DM Sans"/>
                <a:ea typeface="DM Sans"/>
                <a:cs typeface="DM Sans"/>
                <a:sym typeface="DM Sans"/>
              </a:defRPr>
            </a:lvl8pPr>
            <a:lvl9pPr lvl="8" rtl="0" algn="r">
              <a:buNone/>
              <a:defRPr sz="13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hyperlink" Target="https://www.wsj.com/articles/pg-e-sparked-at-least-1-500-california-fires-now-the-utility-faces-collapse-11547410768" TargetMode="External"/><Relationship Id="rId5" Type="http://schemas.openxmlformats.org/officeDocument/2006/relationships/hyperlink" Target="https://www.cnbc.com/2022/01/05/california-finds-pge-equipment-responsible-for-massive-dixie-fire-.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video.selinc.com/detail/videos/solutions/video/1760467218219293040/falling-conductor-mitigation-demonstration?autoStart=tru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hyperlink" Target="https://www.bls.gov/ooh/computer-and-information-technology/computer-and-information-research-scientists.htm" TargetMode="External"/><Relationship Id="rId4" Type="http://schemas.openxmlformats.org/officeDocument/2006/relationships/hyperlink" Target="https://www.bls.gov/ooh/computer-and-information-technology/computer-and-information-research-scientists.htm" TargetMode="External"/><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hyperlink" Target="https://www.bls.gov/ooh/computer-and-information-technology/software-developers.htm" TargetMode="Externa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s://www.bls.gov/ooh/computer-and-information-technology/information-security-analysts.htm" TargetMode="External"/><Relationship Id="rId4" Type="http://schemas.openxmlformats.org/officeDocument/2006/relationships/hyperlink" Target="https://www.bls.gov/ooh/computer-and-information-technology/information-security-analysts.htm" TargetMode="External"/><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hyperlink" Target="https://ncses.nsf.gov/pubs/nsb20198/" TargetMode="Externa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hyperlink" Target="https://www.bls.gov/opub/btn/volume-9/how-do-jobseekers-search-for-jobs.ht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hyperlink" Target="https://www.bls.gov/opub/btn/volume-9/how-do-jobseekers-search-for-jobs.ht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hyperlink" Target="https://www.bls.gov/opub/btn/volume-9/how-do-jobseekers-search-for-jobs.ht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hyperlink" Target="https://www.bls.gov/opub/btn/volume-9/how-do-jobseekers-search-for-jobs.ht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hyperlink" Target="https://www.bls.gov/opub/btn/volume-9/how-do-jobseekers-search-for-jobs.ht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15.png"/><Relationship Id="rId5"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hyperlink" Target="https://survey.stackoverflow.co/2022/?utm_source=thenewstack&amp;utm_medium=website&amp;utm_content=inline-mention&amp;utm_campaign=platform#section-most-loved-dreaded-and-wanted-programming-scripting-and-markup-languag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hyperlink" Target="https://en.cppreference.com/w/cpp/container/vector/push_bac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24.png"/><Relationship Id="rId5"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37.jpg"/><Relationship Id="rId5" Type="http://schemas.openxmlformats.org/officeDocument/2006/relationships/image" Target="../media/image2.jpg"/><Relationship Id="rId6"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www.youtube.com/watch?v=3K2OWYG61GY" TargetMode="Externa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descr="https://bookriot.com/wp-content/uploads/2021/12/hitchhiker-1280x720.jpg" id="60" name="Google Shape;60;p11"/>
          <p:cNvPicPr preferRelativeResize="0"/>
          <p:nvPr/>
        </p:nvPicPr>
        <p:blipFill>
          <a:blip r:embed="rId3">
            <a:alphaModFix/>
          </a:blip>
          <a:stretch>
            <a:fillRect/>
          </a:stretch>
        </p:blipFill>
        <p:spPr>
          <a:xfrm>
            <a:off x="0" y="0"/>
            <a:ext cx="9144000" cy="5143500"/>
          </a:xfrm>
          <a:prstGeom prst="rect">
            <a:avLst/>
          </a:prstGeom>
          <a:noFill/>
          <a:ln>
            <a:noFill/>
          </a:ln>
        </p:spPr>
      </p:pic>
      <p:sp>
        <p:nvSpPr>
          <p:cNvPr id="61" name="Google Shape;61;p11"/>
          <p:cNvSpPr/>
          <p:nvPr/>
        </p:nvSpPr>
        <p:spPr>
          <a:xfrm>
            <a:off x="1180075" y="978350"/>
            <a:ext cx="6777900" cy="3149700"/>
          </a:xfrm>
          <a:prstGeom prst="rect">
            <a:avLst/>
          </a:prstGeom>
          <a:solidFill>
            <a:srgbClr val="122120">
              <a:alpha val="69270"/>
            </a:srgbClr>
          </a:solidFill>
          <a:ln cap="flat" cmpd="sng" w="9525">
            <a:solidFill>
              <a:srgbClr val="1221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txBox="1"/>
          <p:nvPr/>
        </p:nvSpPr>
        <p:spPr>
          <a:xfrm>
            <a:off x="1592100" y="1909948"/>
            <a:ext cx="5959800" cy="1323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5100" u="sng">
                <a:solidFill>
                  <a:schemeClr val="accent6"/>
                </a:solidFill>
                <a:latin typeface="DM Sans"/>
                <a:ea typeface="DM Sans"/>
                <a:cs typeface="DM Sans"/>
                <a:sym typeface="DM Sans"/>
              </a:rPr>
              <a:t>DON’T. PANIC.</a:t>
            </a:r>
            <a:endParaRPr sz="4100" u="sng">
              <a:solidFill>
                <a:schemeClr val="accent6"/>
              </a:solidFill>
              <a:latin typeface="DM Sans"/>
              <a:ea typeface="DM Sans"/>
              <a:cs typeface="DM Sans"/>
              <a:sym typeface="DM Sans"/>
            </a:endParaRPr>
          </a:p>
          <a:p>
            <a:pPr indent="0" lvl="0" marL="0" marR="0" rtl="0" algn="ctr">
              <a:lnSpc>
                <a:spcPct val="100000"/>
              </a:lnSpc>
              <a:spcBef>
                <a:spcPts val="0"/>
              </a:spcBef>
              <a:spcAft>
                <a:spcPts val="0"/>
              </a:spcAft>
              <a:buNone/>
            </a:pPr>
            <a:r>
              <a:rPr lang="en" sz="3500">
                <a:solidFill>
                  <a:schemeClr val="accent6"/>
                </a:solidFill>
                <a:latin typeface="DM Sans"/>
                <a:ea typeface="DM Sans"/>
                <a:cs typeface="DM Sans"/>
                <a:sym typeface="DM Sans"/>
              </a:rPr>
              <a:t>By Nicholas R. Smith</a:t>
            </a:r>
            <a:endParaRPr sz="3500">
              <a:solidFill>
                <a:schemeClr val="accent6"/>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714925" y="88295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California Wildfires</a:t>
            </a:r>
            <a:endParaRPr/>
          </a:p>
        </p:txBody>
      </p:sp>
      <p:sp>
        <p:nvSpPr>
          <p:cNvPr id="122" name="Google Shape;122;p20"/>
          <p:cNvSpPr txBox="1"/>
          <p:nvPr>
            <p:ph idx="1" type="body"/>
          </p:nvPr>
        </p:nvSpPr>
        <p:spPr>
          <a:xfrm>
            <a:off x="714925" y="1725250"/>
            <a:ext cx="5145600" cy="30246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solidFill>
                  <a:schemeClr val="lt1"/>
                </a:solidFill>
              </a:rPr>
              <a:t>Pacific Gas &amp; Electric (PG&amp;E) responsible for sparking “at least 1,500 California fires”</a:t>
            </a:r>
            <a:r>
              <a:rPr baseline="30000" lang="en" sz="1800">
                <a:solidFill>
                  <a:schemeClr val="lt1"/>
                </a:solidFill>
              </a:rPr>
              <a:t>1</a:t>
            </a:r>
            <a:endParaRPr baseline="30000" sz="1800"/>
          </a:p>
          <a:p>
            <a:pPr indent="-342900" lvl="0" marL="457200" rtl="0" algn="l">
              <a:spcBef>
                <a:spcPts val="0"/>
              </a:spcBef>
              <a:spcAft>
                <a:spcPts val="0"/>
              </a:spcAft>
              <a:buSzPts val="1800"/>
              <a:buChar char="●"/>
            </a:pPr>
            <a:r>
              <a:rPr lang="en" sz="1800"/>
              <a:t>PG&amp;E equipment “started more than one fire a day in California on average in recent years”</a:t>
            </a:r>
            <a:r>
              <a:rPr baseline="30000" lang="en" sz="1800"/>
              <a:t>1</a:t>
            </a:r>
            <a:endParaRPr baseline="30000" sz="1800"/>
          </a:p>
          <a:p>
            <a:pPr indent="-342900" lvl="0" marL="457200" rtl="0" algn="l">
              <a:spcBef>
                <a:spcPts val="0"/>
              </a:spcBef>
              <a:spcAft>
                <a:spcPts val="0"/>
              </a:spcAft>
              <a:buSzPts val="1800"/>
              <a:buChar char="●"/>
            </a:pPr>
            <a:r>
              <a:rPr lang="en" sz="1800"/>
              <a:t>Responsible for the Dixie Fire, the “second largest fire in California’s history”</a:t>
            </a:r>
            <a:r>
              <a:rPr baseline="30000" lang="en" sz="1800"/>
              <a:t>2</a:t>
            </a:r>
            <a:endParaRPr baseline="30000" sz="1800"/>
          </a:p>
        </p:txBody>
      </p:sp>
      <p:sp>
        <p:nvSpPr>
          <p:cNvPr id="123" name="Google Shape;123;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Pacific Gas and Electric Company - Wikipedia" id="124" name="Google Shape;124;p20"/>
          <p:cNvPicPr preferRelativeResize="0"/>
          <p:nvPr/>
        </p:nvPicPr>
        <p:blipFill>
          <a:blip r:embed="rId3">
            <a:alphaModFix/>
          </a:blip>
          <a:stretch>
            <a:fillRect/>
          </a:stretch>
        </p:blipFill>
        <p:spPr>
          <a:xfrm>
            <a:off x="6607775" y="0"/>
            <a:ext cx="2536225" cy="2536225"/>
          </a:xfrm>
          <a:prstGeom prst="rect">
            <a:avLst/>
          </a:prstGeom>
          <a:noFill/>
          <a:ln>
            <a:noFill/>
          </a:ln>
        </p:spPr>
      </p:pic>
      <p:grpSp>
        <p:nvGrpSpPr>
          <p:cNvPr id="125" name="Google Shape;125;p20"/>
          <p:cNvGrpSpPr/>
          <p:nvPr/>
        </p:nvGrpSpPr>
        <p:grpSpPr>
          <a:xfrm>
            <a:off x="567000" y="4179748"/>
            <a:ext cx="8524140" cy="940589"/>
            <a:chOff x="-6165010" y="-371873"/>
            <a:chExt cx="13035846" cy="2202269"/>
          </a:xfrm>
        </p:grpSpPr>
        <p:sp>
          <p:nvSpPr>
            <p:cNvPr id="126" name="Google Shape;126;p20"/>
            <p:cNvSpPr/>
            <p:nvPr/>
          </p:nvSpPr>
          <p:spPr>
            <a:xfrm>
              <a:off x="-6165010" y="-371873"/>
              <a:ext cx="13035846" cy="2132883"/>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2"/>
            </a:solidFill>
            <a:ln cap="flat" cmpd="sng" w="9525">
              <a:solidFill>
                <a:schemeClr val="lt1"/>
              </a:solidFill>
              <a:prstDash val="solid"/>
              <a:round/>
              <a:headEnd len="sm" w="sm" type="none"/>
              <a:tailEnd len="sm" w="sm" type="none"/>
            </a:ln>
          </p:spPr>
        </p:sp>
        <p:sp>
          <p:nvSpPr>
            <p:cNvPr id="127" name="Google Shape;127;p20"/>
            <p:cNvSpPr txBox="1"/>
            <p:nvPr/>
          </p:nvSpPr>
          <p:spPr>
            <a:xfrm>
              <a:off x="-6029725" y="-310404"/>
              <a:ext cx="12765300" cy="2140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SzPts val="1100"/>
                <a:buNone/>
              </a:pPr>
              <a:r>
                <a:rPr lang="en" sz="900">
                  <a:solidFill>
                    <a:schemeClr val="accent6"/>
                  </a:solidFill>
                </a:rPr>
                <a:t>1. Gold, R., Blunt, K., &amp; Smith, R. (2019, February 28). PG&amp;E sparked at least 1,500 California fires. now the utility faces collapse. The Wall Street Journal. Retrieved April 29, 2023, from </a:t>
              </a:r>
              <a:r>
                <a:rPr lang="en" sz="900" u="sng">
                  <a:solidFill>
                    <a:schemeClr val="accent6"/>
                  </a:solidFill>
                  <a:hlinkClick r:id="rId4">
                    <a:extLst>
                      <a:ext uri="{A12FA001-AC4F-418D-AE19-62706E023703}">
                        <ahyp:hlinkClr val="tx"/>
                      </a:ext>
                    </a:extLst>
                  </a:hlinkClick>
                </a:rPr>
                <a:t>https://www.wsj.com/articles/pg-e-sparked-at-least-1-500-california-fires-now-the-utility-faces-collapse-11547410768</a:t>
              </a:r>
              <a:endParaRPr sz="900">
                <a:solidFill>
                  <a:schemeClr val="accent6"/>
                </a:solidFill>
              </a:endParaRPr>
            </a:p>
            <a:p>
              <a:pPr indent="0" lvl="0" marL="0" marR="0" rtl="0" algn="l">
                <a:lnSpc>
                  <a:spcPct val="140000"/>
                </a:lnSpc>
                <a:spcBef>
                  <a:spcPts val="0"/>
                </a:spcBef>
                <a:spcAft>
                  <a:spcPts val="0"/>
                </a:spcAft>
                <a:buSzPts val="1100"/>
                <a:buNone/>
              </a:pPr>
              <a:r>
                <a:rPr lang="en" sz="900">
                  <a:solidFill>
                    <a:schemeClr val="accent6"/>
                  </a:solidFill>
                </a:rPr>
                <a:t>2. Newburger, E. (2022, January 5). California finds PG&amp;E equipment responsible for massive Dixie Fire. CNBC. Retrieved April 29, 2023, from </a:t>
              </a:r>
              <a:r>
                <a:rPr lang="en" sz="900" u="sng">
                  <a:solidFill>
                    <a:schemeClr val="accent6"/>
                  </a:solidFill>
                  <a:hlinkClick r:id="rId5">
                    <a:extLst>
                      <a:ext uri="{A12FA001-AC4F-418D-AE19-62706E023703}">
                        <ahyp:hlinkClr val="tx"/>
                      </a:ext>
                    </a:extLst>
                  </a:hlinkClick>
                </a:rPr>
                <a:t>https://www.cnbc.com/2022/01/05/california-finds-pge-equipment-responsible-for-massive-dixie-fire-.html</a:t>
              </a:r>
              <a:endParaRPr sz="900">
                <a:solidFill>
                  <a:schemeClr val="accent6"/>
                </a:solidFill>
              </a:endParaRPr>
            </a:p>
            <a:p>
              <a:pPr indent="0" lvl="0" marL="0" marR="0" rtl="0" algn="l">
                <a:lnSpc>
                  <a:spcPct val="140000"/>
                </a:lnSpc>
                <a:spcBef>
                  <a:spcPts val="0"/>
                </a:spcBef>
                <a:spcAft>
                  <a:spcPts val="0"/>
                </a:spcAft>
                <a:buSzPts val="1100"/>
                <a:buNone/>
              </a:pPr>
              <a:r>
                <a:t/>
              </a:r>
              <a:endParaRPr sz="900">
                <a:solidFill>
                  <a:schemeClr val="accent6"/>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3" name="Google Shape;133;p21"/>
          <p:cNvSpPr txBox="1"/>
          <p:nvPr/>
        </p:nvSpPr>
        <p:spPr>
          <a:xfrm>
            <a:off x="1714500" y="2263950"/>
            <a:ext cx="5715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accent6"/>
                </a:solidFill>
                <a:hlinkClick r:id="rId3">
                  <a:extLst>
                    <a:ext uri="{A12FA001-AC4F-418D-AE19-62706E023703}">
                      <ahyp:hlinkClr val="tx"/>
                    </a:ext>
                  </a:extLst>
                </a:hlinkClick>
              </a:rPr>
              <a:t>https://video.selinc.com/detail/videos/solutions/video/1760467218219293040/falling-conductor-mitigation-demonstration?autoStart=true</a:t>
            </a:r>
            <a:endParaRPr>
              <a:solidFill>
                <a:schemeClr val="accent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37" name="Shape 137"/>
        <p:cNvGrpSpPr/>
        <p:nvPr/>
      </p:nvGrpSpPr>
      <p:grpSpPr>
        <a:xfrm>
          <a:off x="0" y="0"/>
          <a:ext cx="0" cy="0"/>
          <a:chOff x="0" y="0"/>
          <a:chExt cx="0" cy="0"/>
        </a:xfrm>
      </p:grpSpPr>
      <p:sp>
        <p:nvSpPr>
          <p:cNvPr id="138" name="Google Shape;138;p22"/>
          <p:cNvSpPr txBox="1"/>
          <p:nvPr/>
        </p:nvSpPr>
        <p:spPr>
          <a:xfrm>
            <a:off x="5080447" y="2263939"/>
            <a:ext cx="3831000" cy="61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4000">
                <a:solidFill>
                  <a:schemeClr val="accent2"/>
                </a:solidFill>
                <a:latin typeface="DM Sans"/>
                <a:ea typeface="DM Sans"/>
                <a:cs typeface="DM Sans"/>
                <a:sym typeface="DM Sans"/>
              </a:rPr>
              <a:t>21% increase</a:t>
            </a:r>
            <a:endParaRPr sz="700">
              <a:solidFill>
                <a:schemeClr val="accent2"/>
              </a:solidFill>
            </a:endParaRPr>
          </a:p>
        </p:txBody>
      </p:sp>
      <p:grpSp>
        <p:nvGrpSpPr>
          <p:cNvPr id="139" name="Google Shape;139;p22"/>
          <p:cNvGrpSpPr/>
          <p:nvPr/>
        </p:nvGrpSpPr>
        <p:grpSpPr>
          <a:xfrm>
            <a:off x="5080450" y="4395848"/>
            <a:ext cx="3981671" cy="693727"/>
            <a:chOff x="737345" y="134098"/>
            <a:chExt cx="6089112" cy="1624272"/>
          </a:xfrm>
        </p:grpSpPr>
        <p:sp>
          <p:nvSpPr>
            <p:cNvPr id="140" name="Google Shape;140;p22"/>
            <p:cNvSpPr/>
            <p:nvPr/>
          </p:nvSpPr>
          <p:spPr>
            <a:xfrm>
              <a:off x="737345" y="134098"/>
              <a:ext cx="6089112" cy="1624272"/>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2"/>
            </a:solidFill>
            <a:ln>
              <a:noFill/>
            </a:ln>
          </p:spPr>
        </p:sp>
        <p:sp>
          <p:nvSpPr>
            <p:cNvPr id="141" name="Google Shape;141;p22"/>
            <p:cNvSpPr txBox="1"/>
            <p:nvPr/>
          </p:nvSpPr>
          <p:spPr>
            <a:xfrm>
              <a:off x="818070" y="353426"/>
              <a:ext cx="5927700" cy="131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SzPts val="1100"/>
                <a:buNone/>
              </a:pPr>
              <a:r>
                <a:rPr lang="en" sz="700">
                  <a:solidFill>
                    <a:schemeClr val="dk1"/>
                  </a:solidFill>
                </a:rPr>
                <a:t>Bureau of Labor Statistics, U.S. Department of Labor, Occupational Outlook Handbook, Computer and Information Research Scientists, visited (March 20, 2023) at</a:t>
              </a:r>
              <a:r>
                <a:rPr lang="en" sz="700">
                  <a:solidFill>
                    <a:schemeClr val="dk1"/>
                  </a:solidFill>
                  <a:uFill>
                    <a:noFill/>
                  </a:uFill>
                  <a:hlinkClick r:id="rId3">
                    <a:extLst>
                      <a:ext uri="{A12FA001-AC4F-418D-AE19-62706E023703}">
                        <ahyp:hlinkClr val="tx"/>
                      </a:ext>
                    </a:extLst>
                  </a:hlinkClick>
                </a:rPr>
                <a:t> </a:t>
              </a:r>
              <a:r>
                <a:rPr lang="en" sz="700" u="sng">
                  <a:solidFill>
                    <a:schemeClr val="hlink"/>
                  </a:solidFill>
                  <a:hlinkClick r:id="rId4"/>
                </a:rPr>
                <a:t>https://www.bls.gov/ooh/computer-and-information-technology/computer-and-information-research-scientists.htm</a:t>
              </a:r>
              <a:r>
                <a:rPr lang="en" sz="700">
                  <a:solidFill>
                    <a:schemeClr val="dk1"/>
                  </a:solidFill>
                </a:rPr>
                <a:t> </a:t>
              </a:r>
              <a:endParaRPr sz="300">
                <a:solidFill>
                  <a:schemeClr val="dk1"/>
                </a:solidFill>
              </a:endParaRPr>
            </a:p>
          </p:txBody>
        </p:sp>
      </p:grpSp>
      <p:sp>
        <p:nvSpPr>
          <p:cNvPr id="142" name="Google Shape;142;p22"/>
          <p:cNvSpPr/>
          <p:nvPr/>
        </p:nvSpPr>
        <p:spPr>
          <a:xfrm>
            <a:off x="0" y="0"/>
            <a:ext cx="85800" cy="5143500"/>
          </a:xfrm>
          <a:prstGeom prst="rect">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43" name="Google Shape;143;p22"/>
          <p:cNvPicPr preferRelativeResize="0"/>
          <p:nvPr/>
        </p:nvPicPr>
        <p:blipFill>
          <a:blip r:embed="rId5">
            <a:alphaModFix/>
          </a:blip>
          <a:stretch>
            <a:fillRect/>
          </a:stretch>
        </p:blipFill>
        <p:spPr>
          <a:xfrm>
            <a:off x="175150" y="76398"/>
            <a:ext cx="4561775" cy="39665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47" name="Shape 147"/>
        <p:cNvGrpSpPr/>
        <p:nvPr/>
      </p:nvGrpSpPr>
      <p:grpSpPr>
        <a:xfrm>
          <a:off x="0" y="0"/>
          <a:ext cx="0" cy="0"/>
          <a:chOff x="0" y="0"/>
          <a:chExt cx="0" cy="0"/>
        </a:xfrm>
      </p:grpSpPr>
      <p:sp>
        <p:nvSpPr>
          <p:cNvPr id="148" name="Google Shape;148;p23"/>
          <p:cNvSpPr txBox="1"/>
          <p:nvPr/>
        </p:nvSpPr>
        <p:spPr>
          <a:xfrm>
            <a:off x="5080447" y="2263939"/>
            <a:ext cx="3831000" cy="61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4000">
                <a:solidFill>
                  <a:schemeClr val="accent2"/>
                </a:solidFill>
                <a:latin typeface="DM Sans"/>
                <a:ea typeface="DM Sans"/>
                <a:cs typeface="DM Sans"/>
                <a:sym typeface="DM Sans"/>
              </a:rPr>
              <a:t>26% increase</a:t>
            </a:r>
            <a:endParaRPr sz="700">
              <a:solidFill>
                <a:schemeClr val="accent2"/>
              </a:solidFill>
            </a:endParaRPr>
          </a:p>
        </p:txBody>
      </p:sp>
      <p:grpSp>
        <p:nvGrpSpPr>
          <p:cNvPr id="149" name="Google Shape;149;p23"/>
          <p:cNvGrpSpPr/>
          <p:nvPr/>
        </p:nvGrpSpPr>
        <p:grpSpPr>
          <a:xfrm>
            <a:off x="5080449" y="4537378"/>
            <a:ext cx="3981671" cy="553580"/>
            <a:chOff x="737343" y="465471"/>
            <a:chExt cx="6089112" cy="1296136"/>
          </a:xfrm>
        </p:grpSpPr>
        <p:sp>
          <p:nvSpPr>
            <p:cNvPr id="150" name="Google Shape;150;p23"/>
            <p:cNvSpPr/>
            <p:nvPr/>
          </p:nvSpPr>
          <p:spPr>
            <a:xfrm>
              <a:off x="737343" y="465471"/>
              <a:ext cx="6089112" cy="1296136"/>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2"/>
            </a:solidFill>
            <a:ln>
              <a:noFill/>
            </a:ln>
          </p:spPr>
        </p:sp>
        <p:sp>
          <p:nvSpPr>
            <p:cNvPr id="151" name="Google Shape;151;p23"/>
            <p:cNvSpPr txBox="1"/>
            <p:nvPr/>
          </p:nvSpPr>
          <p:spPr>
            <a:xfrm>
              <a:off x="818070" y="634303"/>
              <a:ext cx="5927700" cy="958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SzPts val="1100"/>
                <a:buNone/>
              </a:pPr>
              <a:r>
                <a:rPr lang="en" sz="700">
                  <a:solidFill>
                    <a:schemeClr val="dk1"/>
                  </a:solidFill>
                </a:rPr>
                <a:t>Bureau of Labor Statistics, U.S. Department of Labor, Occupational Outlook Handbook, Software Developers, Quality Assurance Analysts, and Testers, visited (April 22, 2023) at </a:t>
              </a:r>
              <a:r>
                <a:rPr lang="en" sz="700" u="sng">
                  <a:solidFill>
                    <a:schemeClr val="hlink"/>
                  </a:solidFill>
                  <a:hlinkClick r:id="rId3"/>
                </a:rPr>
                <a:t>https://www.bls.gov/ooh/computer-and-information-technology/software-developers.htm</a:t>
              </a:r>
              <a:endParaRPr sz="1100">
                <a:solidFill>
                  <a:schemeClr val="accent2"/>
                </a:solidFill>
                <a:latin typeface="DM Sans"/>
                <a:ea typeface="DM Sans"/>
                <a:cs typeface="DM Sans"/>
                <a:sym typeface="DM Sans"/>
              </a:endParaRPr>
            </a:p>
          </p:txBody>
        </p:sp>
      </p:grpSp>
      <p:sp>
        <p:nvSpPr>
          <p:cNvPr id="152" name="Google Shape;152;p23"/>
          <p:cNvSpPr/>
          <p:nvPr/>
        </p:nvSpPr>
        <p:spPr>
          <a:xfrm>
            <a:off x="0" y="0"/>
            <a:ext cx="85800" cy="5143500"/>
          </a:xfrm>
          <a:prstGeom prst="rect">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53" name="Google Shape;153;p23"/>
          <p:cNvPicPr preferRelativeResize="0"/>
          <p:nvPr/>
        </p:nvPicPr>
        <p:blipFill>
          <a:blip r:embed="rId4">
            <a:alphaModFix/>
          </a:blip>
          <a:stretch>
            <a:fillRect/>
          </a:stretch>
        </p:blipFill>
        <p:spPr>
          <a:xfrm>
            <a:off x="157125" y="53675"/>
            <a:ext cx="4580805"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57" name="Shape 157"/>
        <p:cNvGrpSpPr/>
        <p:nvPr/>
      </p:nvGrpSpPr>
      <p:grpSpPr>
        <a:xfrm>
          <a:off x="0" y="0"/>
          <a:ext cx="0" cy="0"/>
          <a:chOff x="0" y="0"/>
          <a:chExt cx="0" cy="0"/>
        </a:xfrm>
      </p:grpSpPr>
      <p:sp>
        <p:nvSpPr>
          <p:cNvPr id="158" name="Google Shape;158;p24"/>
          <p:cNvSpPr txBox="1"/>
          <p:nvPr/>
        </p:nvSpPr>
        <p:spPr>
          <a:xfrm>
            <a:off x="5080447" y="2263939"/>
            <a:ext cx="3831000" cy="61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4000" u="sng">
                <a:solidFill>
                  <a:schemeClr val="accent2"/>
                </a:solidFill>
                <a:latin typeface="DM Sans"/>
                <a:ea typeface="DM Sans"/>
                <a:cs typeface="DM Sans"/>
                <a:sym typeface="DM Sans"/>
              </a:rPr>
              <a:t>35</a:t>
            </a:r>
            <a:r>
              <a:rPr lang="en" sz="4000" u="sng">
                <a:solidFill>
                  <a:schemeClr val="accent2"/>
                </a:solidFill>
                <a:latin typeface="DM Sans"/>
                <a:ea typeface="DM Sans"/>
                <a:cs typeface="DM Sans"/>
                <a:sym typeface="DM Sans"/>
              </a:rPr>
              <a:t>%</a:t>
            </a:r>
            <a:r>
              <a:rPr lang="en" sz="4000">
                <a:solidFill>
                  <a:schemeClr val="accent2"/>
                </a:solidFill>
                <a:latin typeface="DM Sans"/>
                <a:ea typeface="DM Sans"/>
                <a:cs typeface="DM Sans"/>
                <a:sym typeface="DM Sans"/>
              </a:rPr>
              <a:t> increase</a:t>
            </a:r>
            <a:endParaRPr sz="700">
              <a:solidFill>
                <a:schemeClr val="accent2"/>
              </a:solidFill>
            </a:endParaRPr>
          </a:p>
        </p:txBody>
      </p:sp>
      <p:grpSp>
        <p:nvGrpSpPr>
          <p:cNvPr id="159" name="Google Shape;159;p24"/>
          <p:cNvGrpSpPr/>
          <p:nvPr/>
        </p:nvGrpSpPr>
        <p:grpSpPr>
          <a:xfrm>
            <a:off x="5080450" y="4567000"/>
            <a:ext cx="3981671" cy="525551"/>
            <a:chOff x="737345" y="534828"/>
            <a:chExt cx="6089112" cy="1230509"/>
          </a:xfrm>
        </p:grpSpPr>
        <p:sp>
          <p:nvSpPr>
            <p:cNvPr id="160" name="Google Shape;160;p24"/>
            <p:cNvSpPr/>
            <p:nvPr/>
          </p:nvSpPr>
          <p:spPr>
            <a:xfrm>
              <a:off x="737345" y="534828"/>
              <a:ext cx="6089112" cy="1230509"/>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2"/>
            </a:solidFill>
            <a:ln>
              <a:noFill/>
            </a:ln>
          </p:spPr>
        </p:sp>
        <p:sp>
          <p:nvSpPr>
            <p:cNvPr id="161" name="Google Shape;161;p24"/>
            <p:cNvSpPr txBox="1"/>
            <p:nvPr/>
          </p:nvSpPr>
          <p:spPr>
            <a:xfrm>
              <a:off x="818070" y="670829"/>
              <a:ext cx="5927700" cy="958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SzPts val="1100"/>
                <a:buNone/>
              </a:pPr>
              <a:r>
                <a:rPr lang="en" sz="700">
                  <a:solidFill>
                    <a:schemeClr val="dk1"/>
                  </a:solidFill>
                </a:rPr>
                <a:t>Bureau of Labor Statistics, U.S. Department of Labor, Occupational Outlook Handbook, Information Security Analysts, visite (</a:t>
              </a:r>
              <a:r>
                <a:rPr lang="en" sz="700">
                  <a:solidFill>
                    <a:schemeClr val="dk1"/>
                  </a:solidFill>
                </a:rPr>
                <a:t>(visited </a:t>
              </a:r>
              <a:r>
                <a:rPr i="1" lang="en" sz="700">
                  <a:solidFill>
                    <a:schemeClr val="dk1"/>
                  </a:solidFill>
                </a:rPr>
                <a:t>April 12, 2023</a:t>
              </a:r>
              <a:r>
                <a:rPr lang="en" sz="700">
                  <a:solidFill>
                    <a:schemeClr val="dk1"/>
                  </a:solidFill>
                </a:rPr>
                <a:t>) </a:t>
              </a:r>
              <a:r>
                <a:rPr lang="en" sz="700">
                  <a:solidFill>
                    <a:schemeClr val="dk1"/>
                  </a:solidFill>
                </a:rPr>
                <a:t>at</a:t>
              </a:r>
              <a:r>
                <a:rPr lang="en" sz="700">
                  <a:solidFill>
                    <a:schemeClr val="dk1"/>
                  </a:solidFill>
                  <a:uFill>
                    <a:noFill/>
                  </a:uFill>
                  <a:hlinkClick r:id="rId3">
                    <a:extLst>
                      <a:ext uri="{A12FA001-AC4F-418D-AE19-62706E023703}">
                        <ahyp:hlinkClr val="tx"/>
                      </a:ext>
                    </a:extLst>
                  </a:hlinkClick>
                </a:rPr>
                <a:t> </a:t>
              </a:r>
              <a:r>
                <a:rPr lang="en" sz="700" u="sng">
                  <a:solidFill>
                    <a:schemeClr val="hlink"/>
                  </a:solidFill>
                  <a:hlinkClick r:id="rId4"/>
                </a:rPr>
                <a:t>https://www.bls.gov/ooh/computer-and-information-technology/information-security-analysts.htm</a:t>
              </a:r>
              <a:r>
                <a:rPr lang="en" sz="700">
                  <a:solidFill>
                    <a:schemeClr val="dk1"/>
                  </a:solidFill>
                </a:rPr>
                <a:t> </a:t>
              </a:r>
              <a:endParaRPr sz="300">
                <a:solidFill>
                  <a:schemeClr val="dk1"/>
                </a:solidFill>
              </a:endParaRPr>
            </a:p>
          </p:txBody>
        </p:sp>
      </p:grpSp>
      <p:sp>
        <p:nvSpPr>
          <p:cNvPr id="162" name="Google Shape;162;p24"/>
          <p:cNvSpPr/>
          <p:nvPr/>
        </p:nvSpPr>
        <p:spPr>
          <a:xfrm>
            <a:off x="0" y="0"/>
            <a:ext cx="85800" cy="5143500"/>
          </a:xfrm>
          <a:prstGeom prst="rect">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63" name="Google Shape;163;p24"/>
          <p:cNvPicPr preferRelativeResize="0"/>
          <p:nvPr/>
        </p:nvPicPr>
        <p:blipFill>
          <a:blip r:embed="rId5">
            <a:alphaModFix/>
          </a:blip>
          <a:stretch>
            <a:fillRect/>
          </a:stretch>
        </p:blipFill>
        <p:spPr>
          <a:xfrm>
            <a:off x="157150" y="73175"/>
            <a:ext cx="4577699" cy="3980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6"/>
        </a:solidFill>
      </p:bgPr>
    </p:bg>
    <p:spTree>
      <p:nvGrpSpPr>
        <p:cNvPr id="167" name="Shape 167"/>
        <p:cNvGrpSpPr/>
        <p:nvPr/>
      </p:nvGrpSpPr>
      <p:grpSpPr>
        <a:xfrm>
          <a:off x="0" y="0"/>
          <a:ext cx="0" cy="0"/>
          <a:chOff x="0" y="0"/>
          <a:chExt cx="0" cy="0"/>
        </a:xfrm>
      </p:grpSpPr>
      <p:grpSp>
        <p:nvGrpSpPr>
          <p:cNvPr id="168" name="Google Shape;168;p25"/>
          <p:cNvGrpSpPr/>
          <p:nvPr/>
        </p:nvGrpSpPr>
        <p:grpSpPr>
          <a:xfrm>
            <a:off x="2581163" y="4567000"/>
            <a:ext cx="3981671" cy="525551"/>
            <a:chOff x="-3084780" y="534828"/>
            <a:chExt cx="6089112" cy="1230509"/>
          </a:xfrm>
        </p:grpSpPr>
        <p:sp>
          <p:nvSpPr>
            <p:cNvPr id="169" name="Google Shape;169;p25"/>
            <p:cNvSpPr/>
            <p:nvPr/>
          </p:nvSpPr>
          <p:spPr>
            <a:xfrm>
              <a:off x="-3084780" y="534828"/>
              <a:ext cx="6089112" cy="1230509"/>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2"/>
            </a:solidFill>
            <a:ln>
              <a:noFill/>
            </a:ln>
          </p:spPr>
        </p:sp>
        <p:sp>
          <p:nvSpPr>
            <p:cNvPr id="170" name="Google Shape;170;p25"/>
            <p:cNvSpPr txBox="1"/>
            <p:nvPr/>
          </p:nvSpPr>
          <p:spPr>
            <a:xfrm>
              <a:off x="-3004055" y="670858"/>
              <a:ext cx="5927700" cy="958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SzPts val="1100"/>
                <a:buNone/>
              </a:pPr>
              <a:r>
                <a:rPr lang="en" sz="700">
                  <a:solidFill>
                    <a:schemeClr val="dk1"/>
                  </a:solidFill>
                </a:rPr>
                <a:t>National Science Board, National Science Foundation. 2019. Science and Engineering Indicators 2020: Science and Engineering Labor Force. Science and Engineering Indicators 2020. NSB-2019-8. Alexandria, VA. Available at </a:t>
              </a:r>
              <a:r>
                <a:rPr lang="en" sz="700" u="sng">
                  <a:solidFill>
                    <a:schemeClr val="hlink"/>
                  </a:solidFill>
                  <a:hlinkClick r:id="rId3"/>
                </a:rPr>
                <a:t>https://ncses.nsf.gov/pubs/nsb20198/</a:t>
              </a:r>
              <a:r>
                <a:rPr lang="en" sz="700">
                  <a:solidFill>
                    <a:schemeClr val="dk1"/>
                  </a:solidFill>
                </a:rPr>
                <a:t>.</a:t>
              </a:r>
              <a:endParaRPr sz="700">
                <a:solidFill>
                  <a:schemeClr val="dk1"/>
                </a:solidFill>
              </a:endParaRPr>
            </a:p>
          </p:txBody>
        </p:sp>
      </p:grpSp>
      <p:sp>
        <p:nvSpPr>
          <p:cNvPr id="171" name="Google Shape;171;p25"/>
          <p:cNvSpPr/>
          <p:nvPr/>
        </p:nvSpPr>
        <p:spPr>
          <a:xfrm>
            <a:off x="0" y="0"/>
            <a:ext cx="85800" cy="5143500"/>
          </a:xfrm>
          <a:prstGeom prst="rect">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72" name="Google Shape;172;p25"/>
          <p:cNvPicPr preferRelativeResize="0"/>
          <p:nvPr/>
        </p:nvPicPr>
        <p:blipFill>
          <a:blip r:embed="rId4">
            <a:alphaModFix/>
          </a:blip>
          <a:stretch>
            <a:fillRect/>
          </a:stretch>
        </p:blipFill>
        <p:spPr>
          <a:xfrm>
            <a:off x="1299625" y="89120"/>
            <a:ext cx="6544750" cy="42727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76" name="Shape 176"/>
        <p:cNvGrpSpPr/>
        <p:nvPr/>
      </p:nvGrpSpPr>
      <p:grpSpPr>
        <a:xfrm>
          <a:off x="0" y="0"/>
          <a:ext cx="0" cy="0"/>
          <a:chOff x="0" y="0"/>
          <a:chExt cx="0" cy="0"/>
        </a:xfrm>
      </p:grpSpPr>
      <p:pic>
        <p:nvPicPr>
          <p:cNvPr id="177" name="Google Shape;177;p26"/>
          <p:cNvPicPr preferRelativeResize="0"/>
          <p:nvPr/>
        </p:nvPicPr>
        <p:blipFill rotWithShape="1">
          <a:blip r:embed="rId3">
            <a:alphaModFix/>
          </a:blip>
          <a:srcRect b="29498" l="0" r="0" t="28312"/>
          <a:stretch/>
        </p:blipFill>
        <p:spPr>
          <a:xfrm>
            <a:off x="0" y="0"/>
            <a:ext cx="9143999" cy="5143502"/>
          </a:xfrm>
          <a:prstGeom prst="rect">
            <a:avLst/>
          </a:prstGeom>
          <a:noFill/>
          <a:ln>
            <a:noFill/>
          </a:ln>
        </p:spPr>
      </p:pic>
      <p:sp>
        <p:nvSpPr>
          <p:cNvPr id="178" name="Google Shape;178;p26"/>
          <p:cNvSpPr txBox="1"/>
          <p:nvPr/>
        </p:nvSpPr>
        <p:spPr>
          <a:xfrm>
            <a:off x="1227975" y="1529009"/>
            <a:ext cx="6688200" cy="1231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4000" u="sng">
                <a:solidFill>
                  <a:schemeClr val="accent6"/>
                </a:solidFill>
                <a:latin typeface="DM Sans"/>
                <a:ea typeface="DM Sans"/>
                <a:cs typeface="DM Sans"/>
                <a:sym typeface="DM Sans"/>
              </a:rPr>
              <a:t>331%</a:t>
            </a:r>
            <a:r>
              <a:rPr lang="en" sz="4000">
                <a:solidFill>
                  <a:schemeClr val="accent6"/>
                </a:solidFill>
                <a:latin typeface="DM Sans"/>
                <a:ea typeface="DM Sans"/>
                <a:cs typeface="DM Sans"/>
                <a:sym typeface="DM Sans"/>
              </a:rPr>
              <a:t> increase in girls taking CS AP exams in 2016</a:t>
            </a:r>
            <a:endParaRPr sz="700">
              <a:solidFill>
                <a:schemeClr val="accent6"/>
              </a:solidFill>
            </a:endParaRPr>
          </a:p>
        </p:txBody>
      </p:sp>
      <p:grpSp>
        <p:nvGrpSpPr>
          <p:cNvPr id="179" name="Google Shape;179;p26"/>
          <p:cNvGrpSpPr/>
          <p:nvPr/>
        </p:nvGrpSpPr>
        <p:grpSpPr>
          <a:xfrm>
            <a:off x="2200650" y="3089024"/>
            <a:ext cx="4771226" cy="416696"/>
            <a:chOff x="0" y="0"/>
            <a:chExt cx="12723268" cy="1396902"/>
          </a:xfrm>
        </p:grpSpPr>
        <p:sp>
          <p:nvSpPr>
            <p:cNvPr id="180" name="Google Shape;180;p26"/>
            <p:cNvSpPr/>
            <p:nvPr/>
          </p:nvSpPr>
          <p:spPr>
            <a:xfrm>
              <a:off x="0" y="0"/>
              <a:ext cx="12723268" cy="1396902"/>
            </a:xfrm>
            <a:custGeom>
              <a:rect b="b" l="l" r="r" t="t"/>
              <a:pathLst>
                <a:path extrusionOk="0" h="6984508" w="63616340">
                  <a:moveTo>
                    <a:pt x="0" y="0"/>
                  </a:moveTo>
                  <a:lnTo>
                    <a:pt x="0" y="6984508"/>
                  </a:lnTo>
                  <a:lnTo>
                    <a:pt x="63616340" y="6984508"/>
                  </a:lnTo>
                  <a:lnTo>
                    <a:pt x="63616340" y="0"/>
                  </a:lnTo>
                  <a:lnTo>
                    <a:pt x="0" y="0"/>
                  </a:lnTo>
                  <a:close/>
                  <a:moveTo>
                    <a:pt x="63555383" y="6923548"/>
                  </a:moveTo>
                  <a:lnTo>
                    <a:pt x="59690" y="6923548"/>
                  </a:lnTo>
                  <a:lnTo>
                    <a:pt x="59690" y="59690"/>
                  </a:lnTo>
                  <a:lnTo>
                    <a:pt x="63555383" y="59690"/>
                  </a:lnTo>
                  <a:lnTo>
                    <a:pt x="63555383" y="6923548"/>
                  </a:lnTo>
                  <a:close/>
                </a:path>
              </a:pathLst>
            </a:custGeom>
            <a:solidFill>
              <a:schemeClr val="accent6"/>
            </a:solidFill>
            <a:ln>
              <a:noFill/>
            </a:ln>
          </p:spPr>
        </p:sp>
        <p:sp>
          <p:nvSpPr>
            <p:cNvPr id="181" name="Google Shape;181;p26"/>
            <p:cNvSpPr txBox="1"/>
            <p:nvPr/>
          </p:nvSpPr>
          <p:spPr>
            <a:xfrm>
              <a:off x="585962" y="322800"/>
              <a:ext cx="11475300" cy="670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300">
                  <a:solidFill>
                    <a:schemeClr val="accent6"/>
                  </a:solidFill>
                  <a:latin typeface="DM Sans"/>
                  <a:ea typeface="DM Sans"/>
                  <a:cs typeface="DM Sans"/>
                  <a:sym typeface="DM Sans"/>
                </a:rPr>
                <a:t>College Board AP Program Summary Report, 2016, 2021</a:t>
              </a:r>
              <a:endParaRPr sz="500">
                <a:solidFill>
                  <a:schemeClr val="accent6"/>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5" name="Shape 185"/>
        <p:cNvGrpSpPr/>
        <p:nvPr/>
      </p:nvGrpSpPr>
      <p:grpSpPr>
        <a:xfrm>
          <a:off x="0" y="0"/>
          <a:ext cx="0" cy="0"/>
          <a:chOff x="0" y="0"/>
          <a:chExt cx="0" cy="0"/>
        </a:xfrm>
      </p:grpSpPr>
      <p:sp>
        <p:nvSpPr>
          <p:cNvPr id="186" name="Google Shape;186;p2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87" name="Google Shape;187;p27"/>
          <p:cNvPicPr preferRelativeResize="0"/>
          <p:nvPr/>
        </p:nvPicPr>
        <p:blipFill>
          <a:blip r:embed="rId3">
            <a:alphaModFix/>
          </a:blip>
          <a:stretch>
            <a:fillRect/>
          </a:stretch>
        </p:blipFill>
        <p:spPr>
          <a:xfrm>
            <a:off x="1046988" y="152400"/>
            <a:ext cx="7050018" cy="4838701"/>
          </a:xfrm>
          <a:prstGeom prst="rect">
            <a:avLst/>
          </a:prstGeom>
          <a:noFill/>
          <a:ln>
            <a:noFill/>
          </a:ln>
        </p:spPr>
      </p:pic>
      <p:grpSp>
        <p:nvGrpSpPr>
          <p:cNvPr id="188" name="Google Shape;188;p27"/>
          <p:cNvGrpSpPr/>
          <p:nvPr/>
        </p:nvGrpSpPr>
        <p:grpSpPr>
          <a:xfrm>
            <a:off x="2008775" y="1203175"/>
            <a:ext cx="2089800" cy="742500"/>
            <a:chOff x="2008775" y="1203175"/>
            <a:chExt cx="2089800" cy="742500"/>
          </a:xfrm>
        </p:grpSpPr>
        <p:cxnSp>
          <p:nvCxnSpPr>
            <p:cNvPr id="189" name="Google Shape;189;p27"/>
            <p:cNvCxnSpPr/>
            <p:nvPr/>
          </p:nvCxnSpPr>
          <p:spPr>
            <a:xfrm flipH="1">
              <a:off x="2008775" y="1576375"/>
              <a:ext cx="378300" cy="369300"/>
            </a:xfrm>
            <a:prstGeom prst="straightConnector1">
              <a:avLst/>
            </a:prstGeom>
            <a:noFill/>
            <a:ln cap="flat" cmpd="sng" w="28575">
              <a:solidFill>
                <a:schemeClr val="dk2"/>
              </a:solidFill>
              <a:prstDash val="solid"/>
              <a:round/>
              <a:headEnd len="med" w="med" type="none"/>
              <a:tailEnd len="med" w="med" type="triangle"/>
            </a:ln>
          </p:spPr>
        </p:cxnSp>
        <p:sp>
          <p:nvSpPr>
            <p:cNvPr id="190" name="Google Shape;190;p27"/>
            <p:cNvSpPr txBox="1"/>
            <p:nvPr/>
          </p:nvSpPr>
          <p:spPr>
            <a:xfrm>
              <a:off x="2008775" y="1203175"/>
              <a:ext cx="208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6"/>
                  </a:solidFill>
                  <a:highlight>
                    <a:schemeClr val="dk1"/>
                  </a:highlight>
                  <a:latin typeface="DM Sans"/>
                  <a:ea typeface="DM Sans"/>
                  <a:cs typeface="DM Sans"/>
                  <a:sym typeface="DM Sans"/>
                </a:rPr>
                <a:t>Energy</a:t>
              </a:r>
              <a:r>
                <a:rPr lang="en" sz="1600">
                  <a:solidFill>
                    <a:schemeClr val="accent6"/>
                  </a:solidFill>
                  <a:highlight>
                    <a:schemeClr val="dk1"/>
                  </a:highlight>
                  <a:latin typeface="DM Sans"/>
                  <a:ea typeface="DM Sans"/>
                  <a:cs typeface="DM Sans"/>
                  <a:sym typeface="DM Sans"/>
                </a:rPr>
                <a:t> Sector</a:t>
              </a:r>
              <a:endParaRPr sz="1600">
                <a:solidFill>
                  <a:schemeClr val="accent6"/>
                </a:solidFill>
                <a:highlight>
                  <a:schemeClr val="dk1"/>
                </a:highlight>
                <a:latin typeface="DM Sans"/>
                <a:ea typeface="DM Sans"/>
                <a:cs typeface="DM Sans"/>
                <a:sym typeface="DM Sans"/>
              </a:endParaRPr>
            </a:p>
          </p:txBody>
        </p:sp>
      </p:grpSp>
      <p:grpSp>
        <p:nvGrpSpPr>
          <p:cNvPr id="191" name="Google Shape;191;p27"/>
          <p:cNvGrpSpPr/>
          <p:nvPr/>
        </p:nvGrpSpPr>
        <p:grpSpPr>
          <a:xfrm>
            <a:off x="4818500" y="1609550"/>
            <a:ext cx="2089800" cy="543200"/>
            <a:chOff x="4818500" y="1609550"/>
            <a:chExt cx="2089800" cy="543200"/>
          </a:xfrm>
        </p:grpSpPr>
        <p:sp>
          <p:nvSpPr>
            <p:cNvPr id="192" name="Google Shape;192;p27"/>
            <p:cNvSpPr txBox="1"/>
            <p:nvPr/>
          </p:nvSpPr>
          <p:spPr>
            <a:xfrm>
              <a:off x="4818500" y="1609550"/>
              <a:ext cx="208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6"/>
                  </a:solidFill>
                  <a:highlight>
                    <a:schemeClr val="dk1"/>
                  </a:highlight>
                  <a:latin typeface="DM Sans"/>
                  <a:ea typeface="DM Sans"/>
                  <a:cs typeface="DM Sans"/>
                  <a:sym typeface="DM Sans"/>
                </a:rPr>
                <a:t>Industrial Sector</a:t>
              </a:r>
              <a:endParaRPr sz="1600">
                <a:solidFill>
                  <a:schemeClr val="accent6"/>
                </a:solidFill>
                <a:highlight>
                  <a:schemeClr val="dk1"/>
                </a:highlight>
                <a:latin typeface="DM Sans"/>
                <a:ea typeface="DM Sans"/>
                <a:cs typeface="DM Sans"/>
                <a:sym typeface="DM Sans"/>
              </a:endParaRPr>
            </a:p>
          </p:txBody>
        </p:sp>
        <p:cxnSp>
          <p:nvCxnSpPr>
            <p:cNvPr id="193" name="Google Shape;193;p27"/>
            <p:cNvCxnSpPr/>
            <p:nvPr/>
          </p:nvCxnSpPr>
          <p:spPr>
            <a:xfrm>
              <a:off x="6053300" y="1990750"/>
              <a:ext cx="486600" cy="162000"/>
            </a:xfrm>
            <a:prstGeom prst="straightConnector1">
              <a:avLst/>
            </a:prstGeom>
            <a:noFill/>
            <a:ln cap="flat" cmpd="sng" w="28575">
              <a:solidFill>
                <a:schemeClr val="dk2"/>
              </a:solidFill>
              <a:prstDash val="solid"/>
              <a:round/>
              <a:headEnd len="med" w="med" type="none"/>
              <a:tailEnd len="med" w="med" type="triangle"/>
            </a:ln>
          </p:spPr>
        </p:cxnSp>
      </p:grpSp>
      <p:grpSp>
        <p:nvGrpSpPr>
          <p:cNvPr id="194" name="Google Shape;194;p27"/>
          <p:cNvGrpSpPr/>
          <p:nvPr/>
        </p:nvGrpSpPr>
        <p:grpSpPr>
          <a:xfrm>
            <a:off x="5638250" y="4017500"/>
            <a:ext cx="2089800" cy="710350"/>
            <a:chOff x="5638250" y="4017500"/>
            <a:chExt cx="2089800" cy="710350"/>
          </a:xfrm>
        </p:grpSpPr>
        <p:sp>
          <p:nvSpPr>
            <p:cNvPr id="195" name="Google Shape;195;p27"/>
            <p:cNvSpPr txBox="1"/>
            <p:nvPr/>
          </p:nvSpPr>
          <p:spPr>
            <a:xfrm>
              <a:off x="5638250" y="4296750"/>
              <a:ext cx="208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6"/>
                  </a:solidFill>
                  <a:highlight>
                    <a:schemeClr val="dk1"/>
                  </a:highlight>
                  <a:latin typeface="DM Sans"/>
                  <a:ea typeface="DM Sans"/>
                  <a:cs typeface="DM Sans"/>
                  <a:sym typeface="DM Sans"/>
                </a:rPr>
                <a:t>Technology Sector</a:t>
              </a:r>
              <a:endParaRPr sz="1600">
                <a:solidFill>
                  <a:schemeClr val="accent6"/>
                </a:solidFill>
                <a:highlight>
                  <a:schemeClr val="dk1"/>
                </a:highlight>
                <a:latin typeface="DM Sans"/>
                <a:ea typeface="DM Sans"/>
                <a:cs typeface="DM Sans"/>
                <a:sym typeface="DM Sans"/>
              </a:endParaRPr>
            </a:p>
          </p:txBody>
        </p:sp>
        <p:cxnSp>
          <p:nvCxnSpPr>
            <p:cNvPr id="196" name="Google Shape;196;p27"/>
            <p:cNvCxnSpPr/>
            <p:nvPr/>
          </p:nvCxnSpPr>
          <p:spPr>
            <a:xfrm rot="10800000">
              <a:off x="5701575" y="4017500"/>
              <a:ext cx="225600" cy="324300"/>
            </a:xfrm>
            <a:prstGeom prst="straightConnector1">
              <a:avLst/>
            </a:prstGeom>
            <a:noFill/>
            <a:ln cap="flat" cmpd="sng" w="28575">
              <a:solidFill>
                <a:schemeClr val="dk2"/>
              </a:solidFill>
              <a:prstDash val="solid"/>
              <a:round/>
              <a:headEnd len="med" w="med" type="none"/>
              <a:tailEnd len="med" w="med" type="triangle"/>
            </a:ln>
          </p:spPr>
        </p:cxnSp>
      </p:grpSp>
      <p:grpSp>
        <p:nvGrpSpPr>
          <p:cNvPr id="197" name="Google Shape;197;p27"/>
          <p:cNvGrpSpPr/>
          <p:nvPr/>
        </p:nvGrpSpPr>
        <p:grpSpPr>
          <a:xfrm>
            <a:off x="5026350" y="2593525"/>
            <a:ext cx="2232550" cy="487300"/>
            <a:chOff x="5026350" y="2593525"/>
            <a:chExt cx="2232550" cy="487300"/>
          </a:xfrm>
        </p:grpSpPr>
        <p:sp>
          <p:nvSpPr>
            <p:cNvPr id="198" name="Google Shape;198;p27"/>
            <p:cNvSpPr txBox="1"/>
            <p:nvPr/>
          </p:nvSpPr>
          <p:spPr>
            <a:xfrm>
              <a:off x="5169100" y="2593525"/>
              <a:ext cx="208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6"/>
                  </a:solidFill>
                  <a:highlight>
                    <a:schemeClr val="dk1"/>
                  </a:highlight>
                  <a:latin typeface="DM Sans"/>
                  <a:ea typeface="DM Sans"/>
                  <a:cs typeface="DM Sans"/>
                  <a:sym typeface="DM Sans"/>
                </a:rPr>
                <a:t>Consumer Staples</a:t>
              </a:r>
              <a:endParaRPr sz="1600">
                <a:solidFill>
                  <a:schemeClr val="accent6"/>
                </a:solidFill>
                <a:highlight>
                  <a:schemeClr val="dk1"/>
                </a:highlight>
                <a:latin typeface="DM Sans"/>
                <a:ea typeface="DM Sans"/>
                <a:cs typeface="DM Sans"/>
                <a:sym typeface="DM Sans"/>
              </a:endParaRPr>
            </a:p>
          </p:txBody>
        </p:sp>
        <p:cxnSp>
          <p:nvCxnSpPr>
            <p:cNvPr id="199" name="Google Shape;199;p27"/>
            <p:cNvCxnSpPr/>
            <p:nvPr/>
          </p:nvCxnSpPr>
          <p:spPr>
            <a:xfrm flipH="1">
              <a:off x="5026350" y="2882525"/>
              <a:ext cx="279300" cy="198300"/>
            </a:xfrm>
            <a:prstGeom prst="straightConnector1">
              <a:avLst/>
            </a:prstGeom>
            <a:noFill/>
            <a:ln cap="flat" cmpd="sng" w="28575">
              <a:solidFill>
                <a:schemeClr val="dk2"/>
              </a:solidFill>
              <a:prstDash val="solid"/>
              <a:round/>
              <a:headEnd len="med" w="med" type="none"/>
              <a:tailEnd len="med" w="med" type="triangle"/>
            </a:ln>
          </p:spPr>
        </p:cxnSp>
      </p:grpSp>
      <p:grpSp>
        <p:nvGrpSpPr>
          <p:cNvPr id="200" name="Google Shape;200;p27"/>
          <p:cNvGrpSpPr/>
          <p:nvPr/>
        </p:nvGrpSpPr>
        <p:grpSpPr>
          <a:xfrm>
            <a:off x="2051650" y="2356200"/>
            <a:ext cx="2218125" cy="668400"/>
            <a:chOff x="2051650" y="2356200"/>
            <a:chExt cx="2218125" cy="668400"/>
          </a:xfrm>
        </p:grpSpPr>
        <p:sp>
          <p:nvSpPr>
            <p:cNvPr id="201" name="Google Shape;201;p27"/>
            <p:cNvSpPr txBox="1"/>
            <p:nvPr/>
          </p:nvSpPr>
          <p:spPr>
            <a:xfrm>
              <a:off x="2051650" y="2356200"/>
              <a:ext cx="208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6"/>
                  </a:solidFill>
                  <a:highlight>
                    <a:schemeClr val="dk1"/>
                  </a:highlight>
                  <a:latin typeface="DM Sans"/>
                  <a:ea typeface="DM Sans"/>
                  <a:cs typeface="DM Sans"/>
                  <a:sym typeface="DM Sans"/>
                </a:rPr>
                <a:t>Health Care Sector</a:t>
              </a:r>
              <a:endParaRPr sz="1600">
                <a:solidFill>
                  <a:schemeClr val="accent6"/>
                </a:solidFill>
                <a:highlight>
                  <a:schemeClr val="dk1"/>
                </a:highlight>
                <a:latin typeface="DM Sans"/>
                <a:ea typeface="DM Sans"/>
                <a:cs typeface="DM Sans"/>
                <a:sym typeface="DM Sans"/>
              </a:endParaRPr>
            </a:p>
          </p:txBody>
        </p:sp>
        <p:cxnSp>
          <p:nvCxnSpPr>
            <p:cNvPr id="202" name="Google Shape;202;p27"/>
            <p:cNvCxnSpPr/>
            <p:nvPr/>
          </p:nvCxnSpPr>
          <p:spPr>
            <a:xfrm>
              <a:off x="3963475" y="2729400"/>
              <a:ext cx="306300" cy="295200"/>
            </a:xfrm>
            <a:prstGeom prst="straightConnector1">
              <a:avLst/>
            </a:prstGeom>
            <a:noFill/>
            <a:ln cap="flat" cmpd="sng" w="28575">
              <a:solidFill>
                <a:schemeClr val="dk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28" title="# Interviews for Folks That Sent 1-10 Applications"/>
          <p:cNvPicPr preferRelativeResize="0"/>
          <p:nvPr/>
        </p:nvPicPr>
        <p:blipFill>
          <a:blip r:embed="rId3">
            <a:alphaModFix/>
          </a:blip>
          <a:stretch>
            <a:fillRect/>
          </a:stretch>
        </p:blipFill>
        <p:spPr>
          <a:xfrm>
            <a:off x="484113" y="242088"/>
            <a:ext cx="8175782" cy="4659317"/>
          </a:xfrm>
          <a:prstGeom prst="rect">
            <a:avLst/>
          </a:prstGeom>
          <a:noFill/>
          <a:ln>
            <a:noFill/>
          </a:ln>
        </p:spPr>
      </p:pic>
      <p:grpSp>
        <p:nvGrpSpPr>
          <p:cNvPr id="209" name="Google Shape;209;p28"/>
          <p:cNvGrpSpPr/>
          <p:nvPr/>
        </p:nvGrpSpPr>
        <p:grpSpPr>
          <a:xfrm>
            <a:off x="198150" y="4801228"/>
            <a:ext cx="8579576" cy="437502"/>
            <a:chOff x="604491" y="-815024"/>
            <a:chExt cx="6260637" cy="2118654"/>
          </a:xfrm>
        </p:grpSpPr>
        <p:sp>
          <p:nvSpPr>
            <p:cNvPr id="210" name="Google Shape;210;p28"/>
            <p:cNvSpPr/>
            <p:nvPr/>
          </p:nvSpPr>
          <p:spPr>
            <a:xfrm>
              <a:off x="604491" y="-815024"/>
              <a:ext cx="6260637" cy="1657086"/>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2"/>
            </a:solidFill>
            <a:ln>
              <a:noFill/>
            </a:ln>
          </p:spPr>
        </p:sp>
        <p:sp>
          <p:nvSpPr>
            <p:cNvPr id="211" name="Google Shape;211;p28"/>
            <p:cNvSpPr txBox="1"/>
            <p:nvPr/>
          </p:nvSpPr>
          <p:spPr>
            <a:xfrm>
              <a:off x="737334" y="-679070"/>
              <a:ext cx="6008700" cy="1982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SzPts val="1100"/>
                <a:buNone/>
              </a:pPr>
              <a:r>
                <a:rPr lang="en" sz="700">
                  <a:solidFill>
                    <a:schemeClr val="dk1"/>
                  </a:solidFill>
                </a:rPr>
                <a:t>Michael R. Dalton and Jeffrey A. Groen, “How do jobseekers search for jobs? New data on applications, interviews, and job offers,” Beyond the Numbers: Employment &amp; Unemployment, vol. 9, no. 14 (U.S. Bureau of Labor Statistics, November 2020), </a:t>
              </a:r>
              <a:r>
                <a:rPr lang="en" sz="700" u="sng">
                  <a:solidFill>
                    <a:schemeClr val="hlink"/>
                  </a:solidFill>
                  <a:hlinkClick r:id="rId4"/>
                </a:rPr>
                <a:t>https://www.bls.gov/opub/btn/volume-9/how-do-jobseekers-search-for-jobs.htm</a:t>
              </a:r>
              <a:endParaRPr sz="700">
                <a:solidFill>
                  <a:schemeClr val="dk1"/>
                </a:solidFill>
              </a:endParaRPr>
            </a:p>
            <a:p>
              <a:pPr indent="0" lvl="0" marL="0" marR="0" rtl="0" algn="ctr">
                <a:lnSpc>
                  <a:spcPct val="140000"/>
                </a:lnSpc>
                <a:spcBef>
                  <a:spcPts val="0"/>
                </a:spcBef>
                <a:spcAft>
                  <a:spcPts val="0"/>
                </a:spcAft>
                <a:buSzPts val="1100"/>
                <a:buNone/>
              </a:pPr>
              <a:r>
                <a:t/>
              </a:r>
              <a:endParaRPr sz="700">
                <a:solidFill>
                  <a:schemeClr val="dk1"/>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17" name="Google Shape;217;p29" title="# Interviews for Folks That Sent 11-20 Applications"/>
          <p:cNvPicPr preferRelativeResize="0"/>
          <p:nvPr/>
        </p:nvPicPr>
        <p:blipFill>
          <a:blip r:embed="rId3">
            <a:alphaModFix/>
          </a:blip>
          <a:stretch>
            <a:fillRect/>
          </a:stretch>
        </p:blipFill>
        <p:spPr>
          <a:xfrm>
            <a:off x="484113" y="242088"/>
            <a:ext cx="8175782" cy="4659317"/>
          </a:xfrm>
          <a:prstGeom prst="rect">
            <a:avLst/>
          </a:prstGeom>
          <a:noFill/>
          <a:ln>
            <a:noFill/>
          </a:ln>
        </p:spPr>
      </p:pic>
      <p:grpSp>
        <p:nvGrpSpPr>
          <p:cNvPr id="218" name="Google Shape;218;p29"/>
          <p:cNvGrpSpPr/>
          <p:nvPr/>
        </p:nvGrpSpPr>
        <p:grpSpPr>
          <a:xfrm>
            <a:off x="198150" y="4801228"/>
            <a:ext cx="8579576" cy="588350"/>
            <a:chOff x="604491" y="-815024"/>
            <a:chExt cx="6260637" cy="2849154"/>
          </a:xfrm>
        </p:grpSpPr>
        <p:sp>
          <p:nvSpPr>
            <p:cNvPr id="219" name="Google Shape;219;p29"/>
            <p:cNvSpPr/>
            <p:nvPr/>
          </p:nvSpPr>
          <p:spPr>
            <a:xfrm>
              <a:off x="604491" y="-815024"/>
              <a:ext cx="6260637" cy="1657086"/>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2"/>
            </a:solidFill>
            <a:ln>
              <a:noFill/>
            </a:ln>
          </p:spPr>
        </p:sp>
        <p:sp>
          <p:nvSpPr>
            <p:cNvPr id="220" name="Google Shape;220;p29"/>
            <p:cNvSpPr txBox="1"/>
            <p:nvPr/>
          </p:nvSpPr>
          <p:spPr>
            <a:xfrm>
              <a:off x="737334" y="-679070"/>
              <a:ext cx="6008700" cy="2713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SzPts val="1100"/>
                <a:buNone/>
              </a:pPr>
              <a:r>
                <a:rPr lang="en" sz="700">
                  <a:solidFill>
                    <a:schemeClr val="dk1"/>
                  </a:solidFill>
                </a:rPr>
                <a:t>Michael R. Dalton and Jeffrey A. Groen, “How do jobseekers search for jobs? New data on applications, interviews, and job offers,” Beyond the Numbers: Employment &amp; Unemployment, vol. 9, no. 14 (U.S. Bureau of Labor Statistics, November 2020), </a:t>
              </a:r>
              <a:r>
                <a:rPr lang="en" sz="700" u="sng">
                  <a:solidFill>
                    <a:schemeClr val="hlink"/>
                  </a:solidFill>
                  <a:hlinkClick r:id="rId4"/>
                </a:rPr>
                <a:t>https://www.bls.gov/opub/btn/volume-9/how-do-jobseekers-search-for-jobs.htm</a:t>
              </a:r>
              <a:endParaRPr sz="700">
                <a:solidFill>
                  <a:schemeClr val="dk1"/>
                </a:solidFill>
              </a:endParaRPr>
            </a:p>
            <a:p>
              <a:pPr indent="0" lvl="0" marL="0" marR="0" rtl="0" algn="ctr">
                <a:lnSpc>
                  <a:spcPct val="140000"/>
                </a:lnSpc>
                <a:spcBef>
                  <a:spcPts val="0"/>
                </a:spcBef>
                <a:spcAft>
                  <a:spcPts val="0"/>
                </a:spcAft>
                <a:buSzPts val="1100"/>
                <a:buNone/>
              </a:pPr>
              <a:r>
                <a:t/>
              </a:r>
              <a:endParaRPr sz="700">
                <a:solidFill>
                  <a:schemeClr val="dk1"/>
                </a:solidFill>
              </a:endParaRPr>
            </a:p>
            <a:p>
              <a:pPr indent="0" lvl="0" marL="0" marR="0" rtl="0" algn="ctr">
                <a:lnSpc>
                  <a:spcPct val="140000"/>
                </a:lnSpc>
                <a:spcBef>
                  <a:spcPts val="0"/>
                </a:spcBef>
                <a:spcAft>
                  <a:spcPts val="0"/>
                </a:spcAft>
                <a:buSzPts val="1100"/>
                <a:buNone/>
              </a:pPr>
              <a:r>
                <a:t/>
              </a:r>
              <a:endParaRPr sz="700">
                <a:solidFill>
                  <a:schemeClr val="dk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2"/>
          <p:cNvPicPr preferRelativeResize="0"/>
          <p:nvPr/>
        </p:nvPicPr>
        <p:blipFill>
          <a:blip r:embed="rId3">
            <a:alphaModFix/>
          </a:blip>
          <a:stretch>
            <a:fillRect/>
          </a:stretch>
        </p:blipFill>
        <p:spPr>
          <a:xfrm>
            <a:off x="0" y="3"/>
            <a:ext cx="9144000" cy="6858013"/>
          </a:xfrm>
          <a:prstGeom prst="rect">
            <a:avLst/>
          </a:prstGeom>
          <a:noFill/>
          <a:ln>
            <a:noFill/>
          </a:ln>
        </p:spPr>
      </p:pic>
      <p:sp>
        <p:nvSpPr>
          <p:cNvPr id="68" name="Google Shape;68;p12"/>
          <p:cNvSpPr/>
          <p:nvPr/>
        </p:nvSpPr>
        <p:spPr>
          <a:xfrm>
            <a:off x="2791875" y="2040225"/>
            <a:ext cx="3569400" cy="1052400"/>
          </a:xfrm>
          <a:prstGeom prst="rect">
            <a:avLst/>
          </a:prstGeom>
          <a:solidFill>
            <a:srgbClr val="122120">
              <a:alpha val="692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2"/>
          <p:cNvSpPr txBox="1"/>
          <p:nvPr/>
        </p:nvSpPr>
        <p:spPr>
          <a:xfrm>
            <a:off x="3031031" y="2263378"/>
            <a:ext cx="3081938" cy="61571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000">
                <a:solidFill>
                  <a:schemeClr val="accent6"/>
                </a:solidFill>
                <a:latin typeface="DM Sans"/>
                <a:ea typeface="DM Sans"/>
                <a:cs typeface="DM Sans"/>
                <a:sym typeface="DM Sans"/>
              </a:rPr>
              <a:t>Who am I?</a:t>
            </a:r>
            <a:endParaRPr sz="700">
              <a:solidFill>
                <a:schemeClr val="accent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26" name="Google Shape;226;p30" title="# Interviews for Folks That Sent 21-80 Applications"/>
          <p:cNvPicPr preferRelativeResize="0"/>
          <p:nvPr/>
        </p:nvPicPr>
        <p:blipFill>
          <a:blip r:embed="rId3">
            <a:alphaModFix/>
          </a:blip>
          <a:stretch>
            <a:fillRect/>
          </a:stretch>
        </p:blipFill>
        <p:spPr>
          <a:xfrm>
            <a:off x="484113" y="242088"/>
            <a:ext cx="8175782" cy="4659317"/>
          </a:xfrm>
          <a:prstGeom prst="rect">
            <a:avLst/>
          </a:prstGeom>
          <a:noFill/>
          <a:ln>
            <a:noFill/>
          </a:ln>
        </p:spPr>
      </p:pic>
      <p:grpSp>
        <p:nvGrpSpPr>
          <p:cNvPr id="227" name="Google Shape;227;p30"/>
          <p:cNvGrpSpPr/>
          <p:nvPr/>
        </p:nvGrpSpPr>
        <p:grpSpPr>
          <a:xfrm>
            <a:off x="198150" y="4801228"/>
            <a:ext cx="8579576" cy="588350"/>
            <a:chOff x="604491" y="-815024"/>
            <a:chExt cx="6260637" cy="2849154"/>
          </a:xfrm>
        </p:grpSpPr>
        <p:sp>
          <p:nvSpPr>
            <p:cNvPr id="228" name="Google Shape;228;p30"/>
            <p:cNvSpPr/>
            <p:nvPr/>
          </p:nvSpPr>
          <p:spPr>
            <a:xfrm>
              <a:off x="604491" y="-815024"/>
              <a:ext cx="6260637" cy="1657086"/>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2"/>
            </a:solidFill>
            <a:ln>
              <a:noFill/>
            </a:ln>
          </p:spPr>
        </p:sp>
        <p:sp>
          <p:nvSpPr>
            <p:cNvPr id="229" name="Google Shape;229;p30"/>
            <p:cNvSpPr txBox="1"/>
            <p:nvPr/>
          </p:nvSpPr>
          <p:spPr>
            <a:xfrm>
              <a:off x="737334" y="-679070"/>
              <a:ext cx="6008700" cy="2713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SzPts val="1100"/>
                <a:buNone/>
              </a:pPr>
              <a:r>
                <a:rPr lang="en" sz="700">
                  <a:solidFill>
                    <a:schemeClr val="dk1"/>
                  </a:solidFill>
                </a:rPr>
                <a:t>Michael R. Dalton and Jeffrey A. Groen, “How do jobseekers search for jobs? New data on applications, interviews, and job offers,” Beyond the Numbers: Employment &amp; Unemployment, vol. 9, no. 14 (U.S. Bureau of Labor Statistics, November 2020), </a:t>
              </a:r>
              <a:r>
                <a:rPr lang="en" sz="700" u="sng">
                  <a:solidFill>
                    <a:schemeClr val="hlink"/>
                  </a:solidFill>
                  <a:hlinkClick r:id="rId4"/>
                </a:rPr>
                <a:t>https://www.bls.gov/opub/btn/volume-9/how-do-jobseekers-search-for-jobs.htm</a:t>
              </a:r>
              <a:endParaRPr sz="700">
                <a:solidFill>
                  <a:schemeClr val="dk1"/>
                </a:solidFill>
              </a:endParaRPr>
            </a:p>
            <a:p>
              <a:pPr indent="0" lvl="0" marL="0" marR="0" rtl="0" algn="ctr">
                <a:lnSpc>
                  <a:spcPct val="140000"/>
                </a:lnSpc>
                <a:spcBef>
                  <a:spcPts val="0"/>
                </a:spcBef>
                <a:spcAft>
                  <a:spcPts val="0"/>
                </a:spcAft>
                <a:buSzPts val="1100"/>
                <a:buNone/>
              </a:pPr>
              <a:r>
                <a:t/>
              </a:r>
              <a:endParaRPr sz="700">
                <a:solidFill>
                  <a:schemeClr val="dk1"/>
                </a:solidFill>
              </a:endParaRPr>
            </a:p>
            <a:p>
              <a:pPr indent="0" lvl="0" marL="0" marR="0" rtl="0" algn="ctr">
                <a:lnSpc>
                  <a:spcPct val="140000"/>
                </a:lnSpc>
                <a:spcBef>
                  <a:spcPts val="0"/>
                </a:spcBef>
                <a:spcAft>
                  <a:spcPts val="0"/>
                </a:spcAft>
                <a:buSzPts val="1100"/>
                <a:buNone/>
              </a:pPr>
              <a:r>
                <a:t/>
              </a:r>
              <a:endParaRPr sz="700">
                <a:solidFill>
                  <a:schemeClr val="dk1"/>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5" name="Google Shape;235;p31" title="# Interviews for Folks That Sent 81+ Applications"/>
          <p:cNvPicPr preferRelativeResize="0"/>
          <p:nvPr/>
        </p:nvPicPr>
        <p:blipFill>
          <a:blip r:embed="rId3">
            <a:alphaModFix/>
          </a:blip>
          <a:stretch>
            <a:fillRect/>
          </a:stretch>
        </p:blipFill>
        <p:spPr>
          <a:xfrm>
            <a:off x="484113" y="242088"/>
            <a:ext cx="8175782" cy="4659317"/>
          </a:xfrm>
          <a:prstGeom prst="rect">
            <a:avLst/>
          </a:prstGeom>
          <a:noFill/>
          <a:ln>
            <a:noFill/>
          </a:ln>
        </p:spPr>
      </p:pic>
      <p:grpSp>
        <p:nvGrpSpPr>
          <p:cNvPr id="236" name="Google Shape;236;p31"/>
          <p:cNvGrpSpPr/>
          <p:nvPr/>
        </p:nvGrpSpPr>
        <p:grpSpPr>
          <a:xfrm>
            <a:off x="198150" y="4801228"/>
            <a:ext cx="8579576" cy="437502"/>
            <a:chOff x="604491" y="-815024"/>
            <a:chExt cx="6260637" cy="2118654"/>
          </a:xfrm>
        </p:grpSpPr>
        <p:sp>
          <p:nvSpPr>
            <p:cNvPr id="237" name="Google Shape;237;p31"/>
            <p:cNvSpPr/>
            <p:nvPr/>
          </p:nvSpPr>
          <p:spPr>
            <a:xfrm>
              <a:off x="604491" y="-815024"/>
              <a:ext cx="6260637" cy="1657086"/>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2"/>
            </a:solidFill>
            <a:ln>
              <a:noFill/>
            </a:ln>
          </p:spPr>
        </p:sp>
        <p:sp>
          <p:nvSpPr>
            <p:cNvPr id="238" name="Google Shape;238;p31"/>
            <p:cNvSpPr txBox="1"/>
            <p:nvPr/>
          </p:nvSpPr>
          <p:spPr>
            <a:xfrm>
              <a:off x="737334" y="-679070"/>
              <a:ext cx="6008700" cy="1982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SzPts val="1100"/>
                <a:buNone/>
              </a:pPr>
              <a:r>
                <a:rPr lang="en" sz="700">
                  <a:solidFill>
                    <a:schemeClr val="dk1"/>
                  </a:solidFill>
                </a:rPr>
                <a:t>Michael R. Dalton and Jeffrey A. Groen, “How do jobseekers search for jobs? New data on applications, interviews, and job offers,” Beyond the Numbers: Employment &amp; Unemployment, vol. 9, no. 14 (U.S. Bureau of Labor Statistics, November 2020), </a:t>
              </a:r>
              <a:r>
                <a:rPr lang="en" sz="700" u="sng">
                  <a:solidFill>
                    <a:schemeClr val="hlink"/>
                  </a:solidFill>
                  <a:hlinkClick r:id="rId4"/>
                </a:rPr>
                <a:t>https://www.bls.gov/opub/btn/volume-9/how-do-jobseekers-search-for-jobs.htm</a:t>
              </a:r>
              <a:endParaRPr sz="700">
                <a:solidFill>
                  <a:schemeClr val="dk1"/>
                </a:solidFill>
              </a:endParaRPr>
            </a:p>
            <a:p>
              <a:pPr indent="0" lvl="0" marL="0" marR="0" rtl="0" algn="ctr">
                <a:lnSpc>
                  <a:spcPct val="140000"/>
                </a:lnSpc>
                <a:spcBef>
                  <a:spcPts val="0"/>
                </a:spcBef>
                <a:spcAft>
                  <a:spcPts val="0"/>
                </a:spcAft>
                <a:buSzPts val="1100"/>
                <a:buNone/>
              </a:pPr>
              <a:r>
                <a:t/>
              </a:r>
              <a:endParaRPr sz="700">
                <a:solidFill>
                  <a:schemeClr val="dk1"/>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4" name="Google Shape;244;p32" title="Probability of Receiving Job Offer vs. # Applications"/>
          <p:cNvPicPr preferRelativeResize="0"/>
          <p:nvPr/>
        </p:nvPicPr>
        <p:blipFill>
          <a:blip r:embed="rId3">
            <a:alphaModFix/>
          </a:blip>
          <a:stretch>
            <a:fillRect/>
          </a:stretch>
        </p:blipFill>
        <p:spPr>
          <a:xfrm>
            <a:off x="484113" y="193963"/>
            <a:ext cx="8175783" cy="4755580"/>
          </a:xfrm>
          <a:prstGeom prst="rect">
            <a:avLst/>
          </a:prstGeom>
          <a:noFill/>
          <a:ln>
            <a:noFill/>
          </a:ln>
        </p:spPr>
      </p:pic>
      <p:grpSp>
        <p:nvGrpSpPr>
          <p:cNvPr id="245" name="Google Shape;245;p32"/>
          <p:cNvGrpSpPr/>
          <p:nvPr/>
        </p:nvGrpSpPr>
        <p:grpSpPr>
          <a:xfrm>
            <a:off x="198150" y="4801228"/>
            <a:ext cx="8579576" cy="437502"/>
            <a:chOff x="604491" y="-815024"/>
            <a:chExt cx="6260637" cy="2118654"/>
          </a:xfrm>
        </p:grpSpPr>
        <p:sp>
          <p:nvSpPr>
            <p:cNvPr id="246" name="Google Shape;246;p32"/>
            <p:cNvSpPr/>
            <p:nvPr/>
          </p:nvSpPr>
          <p:spPr>
            <a:xfrm>
              <a:off x="604491" y="-815024"/>
              <a:ext cx="6260637" cy="1657086"/>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2"/>
            </a:solidFill>
            <a:ln>
              <a:noFill/>
            </a:ln>
          </p:spPr>
        </p:sp>
        <p:sp>
          <p:nvSpPr>
            <p:cNvPr id="247" name="Google Shape;247;p32"/>
            <p:cNvSpPr txBox="1"/>
            <p:nvPr/>
          </p:nvSpPr>
          <p:spPr>
            <a:xfrm>
              <a:off x="737334" y="-679070"/>
              <a:ext cx="6008700" cy="1982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SzPts val="1100"/>
                <a:buNone/>
              </a:pPr>
              <a:r>
                <a:rPr lang="en" sz="700">
                  <a:solidFill>
                    <a:schemeClr val="dk1"/>
                  </a:solidFill>
                </a:rPr>
                <a:t>Michael R. Dalton and Jeffrey A. Groen, “How do jobseekers search for jobs? New data on applications, interviews, and job offers,” Beyond the Numbers: Employment &amp; Unemployment, vol. 9, no. 14 (U.S. Bureau of Labor Statistics, November 2020), </a:t>
              </a:r>
              <a:r>
                <a:rPr lang="en" sz="700" u="sng">
                  <a:solidFill>
                    <a:schemeClr val="hlink"/>
                  </a:solidFill>
                  <a:hlinkClick r:id="rId4"/>
                </a:rPr>
                <a:t>https://www.bls.gov/opub/btn/volume-9/how-do-jobseekers-search-for-jobs.htm</a:t>
              </a:r>
              <a:endParaRPr sz="700">
                <a:solidFill>
                  <a:schemeClr val="dk1"/>
                </a:solidFill>
              </a:endParaRPr>
            </a:p>
            <a:p>
              <a:pPr indent="0" lvl="0" marL="0" marR="0" rtl="0" algn="ctr">
                <a:lnSpc>
                  <a:spcPct val="140000"/>
                </a:lnSpc>
                <a:spcBef>
                  <a:spcPts val="0"/>
                </a:spcBef>
                <a:spcAft>
                  <a:spcPts val="0"/>
                </a:spcAft>
                <a:buSzPts val="1100"/>
                <a:buNone/>
              </a:pPr>
              <a:r>
                <a:t/>
              </a:r>
              <a:endParaRPr sz="700">
                <a:solidFill>
                  <a:schemeClr val="dk1"/>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802975" y="957650"/>
            <a:ext cx="6834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(Paid) Work I’ve Done So Far</a:t>
            </a:r>
            <a:endParaRPr/>
          </a:p>
        </p:txBody>
      </p:sp>
      <p:sp>
        <p:nvSpPr>
          <p:cNvPr id="253" name="Google Shape;253;p3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4" name="Google Shape;254;p33"/>
          <p:cNvSpPr txBox="1"/>
          <p:nvPr>
            <p:ph idx="1" type="body"/>
          </p:nvPr>
        </p:nvSpPr>
        <p:spPr>
          <a:xfrm>
            <a:off x="802975" y="1903550"/>
            <a:ext cx="4291200" cy="25191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 sz="2000"/>
              <a:t>5 months embedded C++</a:t>
            </a:r>
            <a:endParaRPr sz="2000"/>
          </a:p>
          <a:p>
            <a:pPr indent="-355600" lvl="0" marL="457200" rtl="0" algn="l">
              <a:spcBef>
                <a:spcPts val="0"/>
              </a:spcBef>
              <a:spcAft>
                <a:spcPts val="0"/>
              </a:spcAft>
              <a:buSzPts val="2000"/>
              <a:buChar char="●"/>
            </a:pPr>
            <a:r>
              <a:rPr lang="en" sz="2000"/>
              <a:t>5 months Golang</a:t>
            </a:r>
            <a:endParaRPr sz="2000"/>
          </a:p>
          <a:p>
            <a:pPr indent="-355600" lvl="0" marL="457200" rtl="0" algn="l">
              <a:spcBef>
                <a:spcPts val="0"/>
              </a:spcBef>
              <a:spcAft>
                <a:spcPts val="0"/>
              </a:spcAft>
              <a:buSzPts val="2000"/>
              <a:buChar char="●"/>
            </a:pPr>
            <a:r>
              <a:rPr lang="en" sz="2000"/>
              <a:t>GTK 3.0 for GUI design</a:t>
            </a:r>
            <a:endParaRPr sz="2000"/>
          </a:p>
          <a:p>
            <a:pPr indent="-355600" lvl="0" marL="457200" rtl="0" algn="l">
              <a:spcBef>
                <a:spcPts val="0"/>
              </a:spcBef>
              <a:spcAft>
                <a:spcPts val="0"/>
              </a:spcAft>
              <a:buSzPts val="2000"/>
              <a:buChar char="●"/>
            </a:pPr>
            <a:r>
              <a:rPr lang="en" sz="2000"/>
              <a:t>kubernetes</a:t>
            </a:r>
            <a:endParaRPr sz="2000"/>
          </a:p>
          <a:p>
            <a:pPr indent="-355600" lvl="0" marL="457200" rtl="0" algn="l">
              <a:spcBef>
                <a:spcPts val="0"/>
              </a:spcBef>
              <a:spcAft>
                <a:spcPts val="0"/>
              </a:spcAft>
              <a:buSzPts val="2000"/>
              <a:buChar char="●"/>
            </a:pPr>
            <a:r>
              <a:rPr lang="en" sz="2000"/>
              <a:t>Bash scripting CI/CD tools</a:t>
            </a:r>
            <a:endParaRPr sz="2000"/>
          </a:p>
          <a:p>
            <a:pPr indent="-355600" lvl="0" marL="457200" rtl="0" algn="l">
              <a:spcBef>
                <a:spcPts val="0"/>
              </a:spcBef>
              <a:spcAft>
                <a:spcPts val="0"/>
              </a:spcAft>
              <a:buSzPts val="2000"/>
              <a:buChar char="●"/>
            </a:pPr>
            <a:r>
              <a:rPr lang="en" sz="2000"/>
              <a:t>Jenkins</a:t>
            </a:r>
            <a:endParaRPr sz="2000"/>
          </a:p>
          <a:p>
            <a:pPr indent="-355600" lvl="0" marL="457200" rtl="0" algn="l">
              <a:spcBef>
                <a:spcPts val="0"/>
              </a:spcBef>
              <a:spcAft>
                <a:spcPts val="0"/>
              </a:spcAft>
              <a:buSzPts val="2000"/>
              <a:buChar char="●"/>
            </a:pPr>
            <a:r>
              <a:rPr lang="en" sz="2000"/>
              <a:t>(Learning) Rust</a:t>
            </a:r>
            <a:endParaRPr sz="2000"/>
          </a:p>
        </p:txBody>
      </p:sp>
      <p:pic>
        <p:nvPicPr>
          <p:cNvPr descr="C++ - Wikipedia" id="255" name="Google Shape;255;p33"/>
          <p:cNvPicPr preferRelativeResize="0"/>
          <p:nvPr/>
        </p:nvPicPr>
        <p:blipFill>
          <a:blip r:embed="rId3">
            <a:alphaModFix/>
          </a:blip>
          <a:stretch>
            <a:fillRect/>
          </a:stretch>
        </p:blipFill>
        <p:spPr>
          <a:xfrm>
            <a:off x="5362338" y="1903543"/>
            <a:ext cx="1506725" cy="1695057"/>
          </a:xfrm>
          <a:prstGeom prst="rect">
            <a:avLst/>
          </a:prstGeom>
          <a:noFill/>
          <a:ln>
            <a:noFill/>
          </a:ln>
        </p:spPr>
      </p:pic>
      <p:pic>
        <p:nvPicPr>
          <p:cNvPr descr="Who first created and drew the Golang gopher? | by Tremaine Eto | Medium" id="256" name="Google Shape;256;p33"/>
          <p:cNvPicPr preferRelativeResize="0"/>
          <p:nvPr/>
        </p:nvPicPr>
        <p:blipFill>
          <a:blip r:embed="rId4">
            <a:alphaModFix/>
          </a:blip>
          <a:stretch>
            <a:fillRect/>
          </a:stretch>
        </p:blipFill>
        <p:spPr>
          <a:xfrm>
            <a:off x="7137225" y="1903550"/>
            <a:ext cx="1695050" cy="1695050"/>
          </a:xfrm>
          <a:prstGeom prst="rect">
            <a:avLst/>
          </a:prstGeom>
          <a:noFill/>
          <a:ln>
            <a:noFill/>
          </a:ln>
        </p:spPr>
      </p:pic>
      <p:pic>
        <p:nvPicPr>
          <p:cNvPr descr="Rustacean.net: Home of Ferris the Crab" id="257" name="Google Shape;257;p33"/>
          <p:cNvPicPr preferRelativeResize="0"/>
          <p:nvPr/>
        </p:nvPicPr>
        <p:blipFill>
          <a:blip r:embed="rId5">
            <a:alphaModFix/>
          </a:blip>
          <a:stretch>
            <a:fillRect/>
          </a:stretch>
        </p:blipFill>
        <p:spPr>
          <a:xfrm>
            <a:off x="5555725" y="3419438"/>
            <a:ext cx="2996300" cy="1999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1500"/>
                                        <p:tgtEl>
                                          <p:spTgt spid="25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63" name="Google Shape;263;p34"/>
          <p:cNvPicPr preferRelativeResize="0"/>
          <p:nvPr/>
        </p:nvPicPr>
        <p:blipFill>
          <a:blip r:embed="rId3">
            <a:alphaModFix/>
          </a:blip>
          <a:stretch>
            <a:fillRect/>
          </a:stretch>
        </p:blipFill>
        <p:spPr>
          <a:xfrm>
            <a:off x="0" y="0"/>
            <a:ext cx="9144001" cy="4609171"/>
          </a:xfrm>
          <a:prstGeom prst="rect">
            <a:avLst/>
          </a:prstGeom>
          <a:noFill/>
          <a:ln>
            <a:noFill/>
          </a:ln>
        </p:spPr>
      </p:pic>
      <p:grpSp>
        <p:nvGrpSpPr>
          <p:cNvPr id="264" name="Google Shape;264;p34"/>
          <p:cNvGrpSpPr/>
          <p:nvPr/>
        </p:nvGrpSpPr>
        <p:grpSpPr>
          <a:xfrm>
            <a:off x="309930" y="4661887"/>
            <a:ext cx="8524140" cy="819674"/>
            <a:chOff x="-6165010" y="-371873"/>
            <a:chExt cx="13035846" cy="3630089"/>
          </a:xfrm>
        </p:grpSpPr>
        <p:sp>
          <p:nvSpPr>
            <p:cNvPr id="265" name="Google Shape;265;p34"/>
            <p:cNvSpPr/>
            <p:nvPr/>
          </p:nvSpPr>
          <p:spPr>
            <a:xfrm>
              <a:off x="-6165010" y="-371873"/>
              <a:ext cx="13035846" cy="2132883"/>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2"/>
            </a:solidFill>
            <a:ln cap="flat" cmpd="sng" w="9525">
              <a:solidFill>
                <a:schemeClr val="lt1"/>
              </a:solidFill>
              <a:prstDash val="solid"/>
              <a:round/>
              <a:headEnd len="sm" w="sm" type="none"/>
              <a:tailEnd len="sm" w="sm" type="none"/>
            </a:ln>
          </p:spPr>
        </p:sp>
        <p:sp>
          <p:nvSpPr>
            <p:cNvPr id="266" name="Google Shape;266;p34"/>
            <p:cNvSpPr txBox="1"/>
            <p:nvPr/>
          </p:nvSpPr>
          <p:spPr>
            <a:xfrm>
              <a:off x="-6029745" y="-341184"/>
              <a:ext cx="12765300" cy="3599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SzPts val="1100"/>
                <a:buNone/>
              </a:pPr>
              <a:r>
                <a:rPr lang="en" sz="800">
                  <a:solidFill>
                    <a:schemeClr val="accent6"/>
                  </a:solidFill>
                </a:rPr>
                <a:t>Stackoverflow 2022 Survey: </a:t>
              </a:r>
              <a:r>
                <a:rPr lang="en" sz="800" u="sng">
                  <a:solidFill>
                    <a:schemeClr val="accent6"/>
                  </a:solidFill>
                  <a:hlinkClick r:id="rId4">
                    <a:extLst>
                      <a:ext uri="{A12FA001-AC4F-418D-AE19-62706E023703}">
                        <ahyp:hlinkClr val="tx"/>
                      </a:ext>
                    </a:extLst>
                  </a:hlinkClick>
                </a:rPr>
                <a:t>https://survey.stackoverflow.co/2022/?utm_source=thenewstack&amp;utm_medium=website&amp;utm_content=inline-mention&amp;utm_campaign=platform#section-most-loved-dreaded-and-wanted-programming-scripting-and-markup-languages</a:t>
              </a:r>
              <a:endParaRPr sz="800">
                <a:solidFill>
                  <a:schemeClr val="accent6"/>
                </a:solidFill>
              </a:endParaRPr>
            </a:p>
            <a:p>
              <a:pPr indent="0" lvl="0" marL="0" marR="0" rtl="0" algn="ctr">
                <a:lnSpc>
                  <a:spcPct val="140000"/>
                </a:lnSpc>
                <a:spcBef>
                  <a:spcPts val="0"/>
                </a:spcBef>
                <a:spcAft>
                  <a:spcPts val="0"/>
                </a:spcAft>
                <a:buSzPts val="1100"/>
                <a:buNone/>
              </a:pPr>
              <a:r>
                <a:t/>
              </a:r>
              <a:endParaRPr sz="800">
                <a:solidFill>
                  <a:schemeClr val="accent6"/>
                </a:solidFill>
              </a:endParaRPr>
            </a:p>
            <a:p>
              <a:pPr indent="0" lvl="0" marL="0" marR="0" rtl="0" algn="ctr">
                <a:lnSpc>
                  <a:spcPct val="140000"/>
                </a:lnSpc>
                <a:spcBef>
                  <a:spcPts val="0"/>
                </a:spcBef>
                <a:spcAft>
                  <a:spcPts val="0"/>
                </a:spcAft>
                <a:buSzPts val="1100"/>
                <a:buNone/>
              </a:pPr>
              <a:r>
                <a:t/>
              </a:r>
              <a:endParaRPr sz="800">
                <a:solidFill>
                  <a:schemeClr val="accent6"/>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72" name="Google Shape;272;p35"/>
          <p:cNvPicPr preferRelativeResize="0"/>
          <p:nvPr/>
        </p:nvPicPr>
        <p:blipFill>
          <a:blip r:embed="rId3">
            <a:alphaModFix/>
          </a:blip>
          <a:stretch>
            <a:fillRect/>
          </a:stretch>
        </p:blipFill>
        <p:spPr>
          <a:xfrm>
            <a:off x="752475" y="823913"/>
            <a:ext cx="7639050" cy="3495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78" name="Google Shape;278;p36"/>
          <p:cNvPicPr preferRelativeResize="0"/>
          <p:nvPr/>
        </p:nvPicPr>
        <p:blipFill rotWithShape="1">
          <a:blip r:embed="rId3">
            <a:alphaModFix/>
          </a:blip>
          <a:srcRect b="0" l="0" r="7252" t="0"/>
          <a:stretch/>
        </p:blipFill>
        <p:spPr>
          <a:xfrm>
            <a:off x="0" y="1004863"/>
            <a:ext cx="9144001" cy="3133764"/>
          </a:xfrm>
          <a:prstGeom prst="rect">
            <a:avLst/>
          </a:prstGeom>
          <a:noFill/>
          <a:ln>
            <a:noFill/>
          </a:ln>
        </p:spPr>
      </p:pic>
      <p:grpSp>
        <p:nvGrpSpPr>
          <p:cNvPr id="279" name="Google Shape;279;p36"/>
          <p:cNvGrpSpPr/>
          <p:nvPr/>
        </p:nvGrpSpPr>
        <p:grpSpPr>
          <a:xfrm>
            <a:off x="198150" y="4877457"/>
            <a:ext cx="8579576" cy="162063"/>
            <a:chOff x="604491" y="-815024"/>
            <a:chExt cx="6260637" cy="1657086"/>
          </a:xfrm>
        </p:grpSpPr>
        <p:sp>
          <p:nvSpPr>
            <p:cNvPr id="280" name="Google Shape;280;p36"/>
            <p:cNvSpPr/>
            <p:nvPr/>
          </p:nvSpPr>
          <p:spPr>
            <a:xfrm>
              <a:off x="604491" y="-815024"/>
              <a:ext cx="6260637" cy="1657086"/>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6"/>
            </a:solidFill>
            <a:ln>
              <a:noFill/>
            </a:ln>
          </p:spPr>
        </p:sp>
        <p:sp>
          <p:nvSpPr>
            <p:cNvPr id="281" name="Google Shape;281;p36"/>
            <p:cNvSpPr txBox="1"/>
            <p:nvPr/>
          </p:nvSpPr>
          <p:spPr>
            <a:xfrm>
              <a:off x="737334" y="-679070"/>
              <a:ext cx="6008700" cy="1101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SzPts val="1100"/>
                <a:buNone/>
              </a:pPr>
              <a:r>
                <a:rPr lang="en" sz="700">
                  <a:solidFill>
                    <a:schemeClr val="accent6"/>
                  </a:solidFill>
                </a:rPr>
                <a:t>Source: C++ Reference, “std::vector&lt;T,Allocator&gt;::push_back”. Accessed May 1, 2023. Retrieved from </a:t>
              </a:r>
              <a:r>
                <a:rPr lang="en" sz="700" u="sng">
                  <a:solidFill>
                    <a:schemeClr val="accent6"/>
                  </a:solidFill>
                  <a:hlinkClick r:id="rId4">
                    <a:extLst>
                      <a:ext uri="{A12FA001-AC4F-418D-AE19-62706E023703}">
                        <ahyp:hlinkClr val="tx"/>
                      </a:ext>
                    </a:extLst>
                  </a:hlinkClick>
                </a:rPr>
                <a:t>https://en.cppreference.com/w/cpp/container/vector/push_back</a:t>
              </a:r>
              <a:endParaRPr sz="300">
                <a:solidFill>
                  <a:schemeClr val="accent6"/>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87" name="Google Shape;287;p37"/>
          <p:cNvPicPr preferRelativeResize="0"/>
          <p:nvPr/>
        </p:nvPicPr>
        <p:blipFill>
          <a:blip r:embed="rId3">
            <a:alphaModFix/>
          </a:blip>
          <a:stretch>
            <a:fillRect/>
          </a:stretch>
        </p:blipFill>
        <p:spPr>
          <a:xfrm>
            <a:off x="576263" y="1090613"/>
            <a:ext cx="7991475" cy="2962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93" name="Google Shape;293;p38"/>
          <p:cNvPicPr preferRelativeResize="0"/>
          <p:nvPr/>
        </p:nvPicPr>
        <p:blipFill>
          <a:blip r:embed="rId3">
            <a:alphaModFix/>
          </a:blip>
          <a:stretch>
            <a:fillRect/>
          </a:stretch>
        </p:blipFill>
        <p:spPr>
          <a:xfrm>
            <a:off x="1509713" y="1223963"/>
            <a:ext cx="6124575" cy="2695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99" name="Google Shape;299;p39"/>
          <p:cNvPicPr preferRelativeResize="0"/>
          <p:nvPr/>
        </p:nvPicPr>
        <p:blipFill>
          <a:blip r:embed="rId3">
            <a:alphaModFix/>
          </a:blip>
          <a:stretch>
            <a:fillRect/>
          </a:stretch>
        </p:blipFill>
        <p:spPr>
          <a:xfrm>
            <a:off x="286300" y="349225"/>
            <a:ext cx="8571399" cy="4445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 name="Shape 73"/>
        <p:cNvGrpSpPr/>
        <p:nvPr/>
      </p:nvGrpSpPr>
      <p:grpSpPr>
        <a:xfrm>
          <a:off x="0" y="0"/>
          <a:ext cx="0" cy="0"/>
          <a:chOff x="0" y="0"/>
          <a:chExt cx="0" cy="0"/>
        </a:xfrm>
      </p:grpSpPr>
      <p:sp>
        <p:nvSpPr>
          <p:cNvPr id="74" name="Google Shape;74;p13"/>
          <p:cNvSpPr/>
          <p:nvPr>
            <p:ph idx="2" type="pic"/>
          </p:nvPr>
        </p:nvSpPr>
        <p:spPr>
          <a:xfrm>
            <a:off x="0" y="0"/>
            <a:ext cx="9144000" cy="5143500"/>
          </a:xfrm>
          <a:prstGeom prst="rect">
            <a:avLst/>
          </a:prstGeom>
        </p:spPr>
      </p:sp>
      <p:sp>
        <p:nvSpPr>
          <p:cNvPr id="75" name="Google Shape;75;p13"/>
          <p:cNvSpPr txBox="1"/>
          <p:nvPr>
            <p:ph type="title"/>
          </p:nvPr>
        </p:nvSpPr>
        <p:spPr>
          <a:xfrm>
            <a:off x="2737800" y="2034638"/>
            <a:ext cx="3668400" cy="1085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
        <p:nvSpPr>
          <p:cNvPr id="76" name="Google Shape;76;p1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7" name="Google Shape;77;p13"/>
          <p:cNvPicPr preferRelativeResize="0"/>
          <p:nvPr/>
        </p:nvPicPr>
        <p:blipFill>
          <a:blip r:embed="rId3">
            <a:alphaModFix/>
          </a:blip>
          <a:stretch>
            <a:fillRect/>
          </a:stretch>
        </p:blipFill>
        <p:spPr>
          <a:xfrm>
            <a:off x="719078" y="0"/>
            <a:ext cx="7705846" cy="51435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03" name="Shape 303"/>
        <p:cNvGrpSpPr/>
        <p:nvPr/>
      </p:nvGrpSpPr>
      <p:grpSpPr>
        <a:xfrm>
          <a:off x="0" y="0"/>
          <a:ext cx="0" cy="0"/>
          <a:chOff x="0" y="0"/>
          <a:chExt cx="0" cy="0"/>
        </a:xfrm>
      </p:grpSpPr>
      <p:grpSp>
        <p:nvGrpSpPr>
          <p:cNvPr id="304" name="Google Shape;304;p40"/>
          <p:cNvGrpSpPr/>
          <p:nvPr/>
        </p:nvGrpSpPr>
        <p:grpSpPr>
          <a:xfrm>
            <a:off x="714931" y="2006344"/>
            <a:ext cx="2012904" cy="523838"/>
            <a:chOff x="0" y="0"/>
            <a:chExt cx="5367745" cy="1396902"/>
          </a:xfrm>
        </p:grpSpPr>
        <p:sp>
          <p:nvSpPr>
            <p:cNvPr id="305" name="Google Shape;305;p40"/>
            <p:cNvSpPr/>
            <p:nvPr/>
          </p:nvSpPr>
          <p:spPr>
            <a:xfrm>
              <a:off x="0" y="0"/>
              <a:ext cx="5367745" cy="1396902"/>
            </a:xfrm>
            <a:custGeom>
              <a:rect b="b" l="l" r="r" t="t"/>
              <a:pathLst>
                <a:path extrusionOk="0" h="6984508" w="26838725">
                  <a:moveTo>
                    <a:pt x="0" y="0"/>
                  </a:moveTo>
                  <a:lnTo>
                    <a:pt x="0" y="6984508"/>
                  </a:lnTo>
                  <a:lnTo>
                    <a:pt x="26838725" y="6984508"/>
                  </a:lnTo>
                  <a:lnTo>
                    <a:pt x="26838725" y="0"/>
                  </a:lnTo>
                  <a:lnTo>
                    <a:pt x="0" y="0"/>
                  </a:lnTo>
                  <a:close/>
                  <a:moveTo>
                    <a:pt x="26777764" y="6923548"/>
                  </a:moveTo>
                  <a:lnTo>
                    <a:pt x="59690" y="6923548"/>
                  </a:lnTo>
                  <a:lnTo>
                    <a:pt x="59690" y="59690"/>
                  </a:lnTo>
                  <a:lnTo>
                    <a:pt x="26777764" y="59690"/>
                  </a:lnTo>
                  <a:lnTo>
                    <a:pt x="26777764" y="6923548"/>
                  </a:lnTo>
                  <a:close/>
                </a:path>
              </a:pathLst>
            </a:custGeom>
            <a:solidFill>
              <a:schemeClr val="accent6"/>
            </a:solidFill>
            <a:ln>
              <a:noFill/>
            </a:ln>
          </p:spPr>
        </p:sp>
        <p:sp>
          <p:nvSpPr>
            <p:cNvPr id="306" name="Google Shape;306;p40"/>
            <p:cNvSpPr txBox="1"/>
            <p:nvPr/>
          </p:nvSpPr>
          <p:spPr>
            <a:xfrm>
              <a:off x="413268" y="351375"/>
              <a:ext cx="4509000" cy="615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500">
                  <a:solidFill>
                    <a:schemeClr val="accent6"/>
                  </a:solidFill>
                  <a:latin typeface="DM Sans"/>
                  <a:ea typeface="DM Sans"/>
                  <a:cs typeface="DM Sans"/>
                  <a:sym typeface="DM Sans"/>
                </a:rPr>
                <a:t>git</a:t>
              </a:r>
              <a:endParaRPr sz="700">
                <a:solidFill>
                  <a:schemeClr val="accent6"/>
                </a:solidFill>
              </a:endParaRPr>
            </a:p>
          </p:txBody>
        </p:sp>
      </p:grpSp>
      <p:sp>
        <p:nvSpPr>
          <p:cNvPr id="307" name="Google Shape;307;p40"/>
          <p:cNvSpPr txBox="1"/>
          <p:nvPr/>
        </p:nvSpPr>
        <p:spPr>
          <a:xfrm>
            <a:off x="714931" y="2713232"/>
            <a:ext cx="2001000" cy="948300"/>
          </a:xfrm>
          <a:prstGeom prst="rect">
            <a:avLst/>
          </a:prstGeom>
          <a:noFill/>
          <a:ln>
            <a:noFill/>
          </a:ln>
        </p:spPr>
        <p:txBody>
          <a:bodyPr anchorCtr="0" anchor="t" bIns="0" lIns="0" spcFirstLastPara="1" rIns="0" wrap="square" tIns="0">
            <a:spAutoFit/>
          </a:bodyPr>
          <a:lstStyle/>
          <a:p>
            <a:pPr indent="-120650" lvl="1" marL="241300" marR="0" rtl="0" algn="l">
              <a:lnSpc>
                <a:spcPct val="115000"/>
              </a:lnSpc>
              <a:spcBef>
                <a:spcPts val="0"/>
              </a:spcBef>
              <a:spcAft>
                <a:spcPts val="0"/>
              </a:spcAft>
              <a:buClr>
                <a:schemeClr val="accent6"/>
              </a:buClr>
              <a:buSzPts val="1100"/>
              <a:buFont typeface="DM Sans"/>
              <a:buChar char="•"/>
            </a:pPr>
            <a:r>
              <a:rPr lang="en" sz="1100">
                <a:solidFill>
                  <a:schemeClr val="accent6"/>
                </a:solidFill>
                <a:latin typeface="DM Sans"/>
                <a:ea typeface="DM Sans"/>
                <a:cs typeface="DM Sans"/>
                <a:sym typeface="DM Sans"/>
              </a:rPr>
              <a:t>Version control system used by almost every company doing software development</a:t>
            </a:r>
            <a:endParaRPr sz="1100">
              <a:solidFill>
                <a:schemeClr val="accent6"/>
              </a:solidFill>
              <a:latin typeface="DM Sans"/>
              <a:ea typeface="DM Sans"/>
              <a:cs typeface="DM Sans"/>
              <a:sym typeface="DM Sans"/>
            </a:endParaRPr>
          </a:p>
          <a:p>
            <a:pPr indent="0" lvl="0" marL="0" marR="0" rtl="0" algn="l">
              <a:lnSpc>
                <a:spcPct val="115000"/>
              </a:lnSpc>
              <a:spcBef>
                <a:spcPts val="0"/>
              </a:spcBef>
              <a:spcAft>
                <a:spcPts val="0"/>
              </a:spcAft>
              <a:buNone/>
            </a:pPr>
            <a:r>
              <a:t/>
            </a:r>
            <a:endParaRPr sz="1100">
              <a:solidFill>
                <a:schemeClr val="accent6"/>
              </a:solidFill>
              <a:latin typeface="DM Sans"/>
              <a:ea typeface="DM Sans"/>
              <a:cs typeface="DM Sans"/>
              <a:sym typeface="DM Sans"/>
            </a:endParaRPr>
          </a:p>
        </p:txBody>
      </p:sp>
      <p:grpSp>
        <p:nvGrpSpPr>
          <p:cNvPr id="308" name="Google Shape;308;p40"/>
          <p:cNvGrpSpPr/>
          <p:nvPr/>
        </p:nvGrpSpPr>
        <p:grpSpPr>
          <a:xfrm>
            <a:off x="3571565" y="2006344"/>
            <a:ext cx="2012904" cy="523838"/>
            <a:chOff x="0" y="0"/>
            <a:chExt cx="5367745" cy="1396902"/>
          </a:xfrm>
        </p:grpSpPr>
        <p:sp>
          <p:nvSpPr>
            <p:cNvPr id="309" name="Google Shape;309;p40"/>
            <p:cNvSpPr/>
            <p:nvPr/>
          </p:nvSpPr>
          <p:spPr>
            <a:xfrm>
              <a:off x="0" y="0"/>
              <a:ext cx="5367745" cy="1396902"/>
            </a:xfrm>
            <a:custGeom>
              <a:rect b="b" l="l" r="r" t="t"/>
              <a:pathLst>
                <a:path extrusionOk="0" h="6984508" w="26838725">
                  <a:moveTo>
                    <a:pt x="0" y="0"/>
                  </a:moveTo>
                  <a:lnTo>
                    <a:pt x="0" y="6984508"/>
                  </a:lnTo>
                  <a:lnTo>
                    <a:pt x="26838725" y="6984508"/>
                  </a:lnTo>
                  <a:lnTo>
                    <a:pt x="26838725" y="0"/>
                  </a:lnTo>
                  <a:lnTo>
                    <a:pt x="0" y="0"/>
                  </a:lnTo>
                  <a:close/>
                  <a:moveTo>
                    <a:pt x="26777764" y="6923548"/>
                  </a:moveTo>
                  <a:lnTo>
                    <a:pt x="59690" y="6923548"/>
                  </a:lnTo>
                  <a:lnTo>
                    <a:pt x="59690" y="59690"/>
                  </a:lnTo>
                  <a:lnTo>
                    <a:pt x="26777764" y="59690"/>
                  </a:lnTo>
                  <a:lnTo>
                    <a:pt x="26777764" y="6923548"/>
                  </a:lnTo>
                  <a:close/>
                </a:path>
              </a:pathLst>
            </a:custGeom>
            <a:solidFill>
              <a:schemeClr val="accent6"/>
            </a:solidFill>
            <a:ln>
              <a:noFill/>
            </a:ln>
          </p:spPr>
        </p:sp>
        <p:sp>
          <p:nvSpPr>
            <p:cNvPr id="310" name="Google Shape;310;p40"/>
            <p:cNvSpPr txBox="1"/>
            <p:nvPr/>
          </p:nvSpPr>
          <p:spPr>
            <a:xfrm>
              <a:off x="413268" y="351375"/>
              <a:ext cx="4509000" cy="615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500">
                  <a:solidFill>
                    <a:schemeClr val="accent6"/>
                  </a:solidFill>
                  <a:latin typeface="DM Sans"/>
                  <a:ea typeface="DM Sans"/>
                  <a:cs typeface="DM Sans"/>
                  <a:sym typeface="DM Sans"/>
                </a:rPr>
                <a:t>personal projects</a:t>
              </a:r>
              <a:endParaRPr sz="700">
                <a:solidFill>
                  <a:schemeClr val="accent6"/>
                </a:solidFill>
              </a:endParaRPr>
            </a:p>
          </p:txBody>
        </p:sp>
      </p:grpSp>
      <p:sp>
        <p:nvSpPr>
          <p:cNvPr id="311" name="Google Shape;311;p40"/>
          <p:cNvSpPr txBox="1"/>
          <p:nvPr/>
        </p:nvSpPr>
        <p:spPr>
          <a:xfrm>
            <a:off x="3571565" y="2713232"/>
            <a:ext cx="2001000" cy="558600"/>
          </a:xfrm>
          <a:prstGeom prst="rect">
            <a:avLst/>
          </a:prstGeom>
          <a:noFill/>
          <a:ln>
            <a:noFill/>
          </a:ln>
        </p:spPr>
        <p:txBody>
          <a:bodyPr anchorCtr="0" anchor="t" bIns="0" lIns="0" spcFirstLastPara="1" rIns="0" wrap="square" tIns="0">
            <a:spAutoFit/>
          </a:bodyPr>
          <a:lstStyle/>
          <a:p>
            <a:pPr indent="-146050" lvl="1" marL="241300" marR="0" rtl="0" algn="l">
              <a:lnSpc>
                <a:spcPct val="115000"/>
              </a:lnSpc>
              <a:spcBef>
                <a:spcPts val="0"/>
              </a:spcBef>
              <a:spcAft>
                <a:spcPts val="0"/>
              </a:spcAft>
              <a:buClr>
                <a:schemeClr val="accent6"/>
              </a:buClr>
              <a:buSzPts val="1100"/>
              <a:buFont typeface="DM Sans"/>
              <a:buChar char="•"/>
            </a:pPr>
            <a:r>
              <a:rPr lang="en" sz="1100">
                <a:solidFill>
                  <a:schemeClr val="accent6"/>
                </a:solidFill>
                <a:latin typeface="DM Sans"/>
                <a:ea typeface="DM Sans"/>
                <a:cs typeface="DM Sans"/>
                <a:sym typeface="DM Sans"/>
              </a:rPr>
              <a:t>GitHub is your friend</a:t>
            </a:r>
            <a:endParaRPr sz="1100">
              <a:solidFill>
                <a:schemeClr val="accent6"/>
              </a:solidFill>
              <a:latin typeface="DM Sans"/>
              <a:ea typeface="DM Sans"/>
              <a:cs typeface="DM Sans"/>
              <a:sym typeface="DM Sans"/>
            </a:endParaRPr>
          </a:p>
          <a:p>
            <a:pPr indent="-146050" lvl="1" marL="241300" marR="0" rtl="0" algn="l">
              <a:lnSpc>
                <a:spcPct val="115000"/>
              </a:lnSpc>
              <a:spcBef>
                <a:spcPts val="0"/>
              </a:spcBef>
              <a:spcAft>
                <a:spcPts val="0"/>
              </a:spcAft>
              <a:buClr>
                <a:schemeClr val="accent6"/>
              </a:buClr>
              <a:buSzPts val="1100"/>
              <a:buFont typeface="DM Sans"/>
              <a:buChar char="•"/>
            </a:pPr>
            <a:r>
              <a:rPr lang="en" sz="1100">
                <a:solidFill>
                  <a:schemeClr val="accent6"/>
                </a:solidFill>
                <a:latin typeface="DM Sans"/>
                <a:ea typeface="DM Sans"/>
                <a:cs typeface="DM Sans"/>
                <a:sym typeface="DM Sans"/>
              </a:rPr>
              <a:t>New ideas or building off the ideas of others</a:t>
            </a:r>
            <a:endParaRPr sz="1100">
              <a:solidFill>
                <a:schemeClr val="accent6"/>
              </a:solidFill>
              <a:latin typeface="DM Sans"/>
              <a:ea typeface="DM Sans"/>
              <a:cs typeface="DM Sans"/>
              <a:sym typeface="DM Sans"/>
            </a:endParaRPr>
          </a:p>
        </p:txBody>
      </p:sp>
      <p:grpSp>
        <p:nvGrpSpPr>
          <p:cNvPr id="312" name="Google Shape;312;p40"/>
          <p:cNvGrpSpPr/>
          <p:nvPr/>
        </p:nvGrpSpPr>
        <p:grpSpPr>
          <a:xfrm>
            <a:off x="6428199" y="2006344"/>
            <a:ext cx="2009567" cy="523838"/>
            <a:chOff x="0" y="0"/>
            <a:chExt cx="5358846" cy="1396902"/>
          </a:xfrm>
        </p:grpSpPr>
        <p:sp>
          <p:nvSpPr>
            <p:cNvPr id="313" name="Google Shape;313;p40"/>
            <p:cNvSpPr/>
            <p:nvPr/>
          </p:nvSpPr>
          <p:spPr>
            <a:xfrm>
              <a:off x="0" y="0"/>
              <a:ext cx="5358846" cy="1396902"/>
            </a:xfrm>
            <a:custGeom>
              <a:rect b="b" l="l" r="r" t="t"/>
              <a:pathLst>
                <a:path extrusionOk="0" h="6984508" w="26794231">
                  <a:moveTo>
                    <a:pt x="0" y="0"/>
                  </a:moveTo>
                  <a:lnTo>
                    <a:pt x="0" y="6984508"/>
                  </a:lnTo>
                  <a:lnTo>
                    <a:pt x="26794231" y="6984508"/>
                  </a:lnTo>
                  <a:lnTo>
                    <a:pt x="26794231" y="0"/>
                  </a:lnTo>
                  <a:lnTo>
                    <a:pt x="0" y="0"/>
                  </a:lnTo>
                  <a:close/>
                  <a:moveTo>
                    <a:pt x="26733271" y="6923548"/>
                  </a:moveTo>
                  <a:lnTo>
                    <a:pt x="59690" y="6923548"/>
                  </a:lnTo>
                  <a:lnTo>
                    <a:pt x="59690" y="59690"/>
                  </a:lnTo>
                  <a:lnTo>
                    <a:pt x="26733271" y="59690"/>
                  </a:lnTo>
                  <a:lnTo>
                    <a:pt x="26733271" y="6923548"/>
                  </a:lnTo>
                  <a:close/>
                </a:path>
              </a:pathLst>
            </a:custGeom>
            <a:solidFill>
              <a:schemeClr val="accent6"/>
            </a:solidFill>
            <a:ln>
              <a:noFill/>
            </a:ln>
          </p:spPr>
        </p:sp>
        <p:sp>
          <p:nvSpPr>
            <p:cNvPr id="314" name="Google Shape;314;p40"/>
            <p:cNvSpPr txBox="1"/>
            <p:nvPr/>
          </p:nvSpPr>
          <p:spPr>
            <a:xfrm>
              <a:off x="412583" y="351375"/>
              <a:ext cx="4501500" cy="615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500">
                  <a:solidFill>
                    <a:schemeClr val="accent6"/>
                  </a:solidFill>
                  <a:latin typeface="DM Sans"/>
                  <a:ea typeface="DM Sans"/>
                  <a:cs typeface="DM Sans"/>
                  <a:sym typeface="DM Sans"/>
                </a:rPr>
                <a:t>passion</a:t>
              </a:r>
              <a:endParaRPr sz="700">
                <a:solidFill>
                  <a:schemeClr val="accent6"/>
                </a:solidFill>
              </a:endParaRPr>
            </a:p>
          </p:txBody>
        </p:sp>
      </p:grpSp>
      <p:sp>
        <p:nvSpPr>
          <p:cNvPr id="315" name="Google Shape;315;p40"/>
          <p:cNvSpPr txBox="1"/>
          <p:nvPr/>
        </p:nvSpPr>
        <p:spPr>
          <a:xfrm>
            <a:off x="6428199" y="2713232"/>
            <a:ext cx="2001000" cy="753600"/>
          </a:xfrm>
          <a:prstGeom prst="rect">
            <a:avLst/>
          </a:prstGeom>
          <a:noFill/>
          <a:ln>
            <a:noFill/>
          </a:ln>
        </p:spPr>
        <p:txBody>
          <a:bodyPr anchorCtr="0" anchor="t" bIns="0" lIns="0" spcFirstLastPara="1" rIns="0" wrap="square" tIns="0">
            <a:spAutoFit/>
          </a:bodyPr>
          <a:lstStyle/>
          <a:p>
            <a:pPr indent="-146050" lvl="1" marL="241300" marR="0" rtl="0" algn="l">
              <a:lnSpc>
                <a:spcPct val="115000"/>
              </a:lnSpc>
              <a:spcBef>
                <a:spcPts val="0"/>
              </a:spcBef>
              <a:spcAft>
                <a:spcPts val="0"/>
              </a:spcAft>
              <a:buClr>
                <a:schemeClr val="accent6"/>
              </a:buClr>
              <a:buSzPts val="1100"/>
              <a:buFont typeface="DM Sans"/>
              <a:buChar char="•"/>
            </a:pPr>
            <a:r>
              <a:rPr lang="en" sz="1100">
                <a:solidFill>
                  <a:schemeClr val="accent6"/>
                </a:solidFill>
                <a:latin typeface="DM Sans"/>
                <a:ea typeface="DM Sans"/>
                <a:cs typeface="DM Sans"/>
                <a:sym typeface="DM Sans"/>
              </a:rPr>
              <a:t>Don’t just do something because it’s a resume builder, do it because you love it!</a:t>
            </a:r>
            <a:endParaRPr sz="1100">
              <a:solidFill>
                <a:schemeClr val="accent6"/>
              </a:solidFill>
              <a:latin typeface="DM Sans"/>
              <a:ea typeface="DM Sans"/>
              <a:cs typeface="DM Sans"/>
              <a:sym typeface="DM Sans"/>
            </a:endParaRPr>
          </a:p>
        </p:txBody>
      </p:sp>
      <p:sp>
        <p:nvSpPr>
          <p:cNvPr id="316" name="Google Shape;316;p40"/>
          <p:cNvSpPr txBox="1"/>
          <p:nvPr>
            <p:ph type="title"/>
          </p:nvPr>
        </p:nvSpPr>
        <p:spPr>
          <a:xfrm>
            <a:off x="714925" y="88295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How To Get Good.</a:t>
            </a:r>
            <a:endParaRPr/>
          </a:p>
        </p:txBody>
      </p:sp>
      <p:sp>
        <p:nvSpPr>
          <p:cNvPr id="317" name="Google Shape;317;p4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 Fire Emoji - Flame Emoji" id="318" name="Google Shape;318;p40"/>
          <p:cNvPicPr preferRelativeResize="0"/>
          <p:nvPr/>
        </p:nvPicPr>
        <p:blipFill>
          <a:blip r:embed="rId3">
            <a:alphaModFix/>
          </a:blip>
          <a:stretch>
            <a:fillRect/>
          </a:stretch>
        </p:blipFill>
        <p:spPr>
          <a:xfrm>
            <a:off x="6730150" y="3649875"/>
            <a:ext cx="1405700" cy="1405700"/>
          </a:xfrm>
          <a:prstGeom prst="rect">
            <a:avLst/>
          </a:prstGeom>
          <a:noFill/>
          <a:ln>
            <a:noFill/>
          </a:ln>
        </p:spPr>
      </p:pic>
      <p:pic>
        <p:nvPicPr>
          <p:cNvPr descr="File:Octicons-mark-github.svg - Wikimedia Commons" id="319" name="Google Shape;319;p40"/>
          <p:cNvPicPr preferRelativeResize="0"/>
          <p:nvPr/>
        </p:nvPicPr>
        <p:blipFill>
          <a:blip r:embed="rId4">
            <a:alphaModFix/>
          </a:blip>
          <a:stretch>
            <a:fillRect/>
          </a:stretch>
        </p:blipFill>
        <p:spPr>
          <a:xfrm>
            <a:off x="3869150" y="3649875"/>
            <a:ext cx="1405700" cy="1405700"/>
          </a:xfrm>
          <a:prstGeom prst="rect">
            <a:avLst/>
          </a:prstGeom>
          <a:noFill/>
          <a:ln>
            <a:noFill/>
          </a:ln>
        </p:spPr>
      </p:pic>
      <p:pic>
        <p:nvPicPr>
          <p:cNvPr descr="Git - Logo Downloads" id="320" name="Google Shape;320;p40"/>
          <p:cNvPicPr preferRelativeResize="0"/>
          <p:nvPr/>
        </p:nvPicPr>
        <p:blipFill>
          <a:blip r:embed="rId5">
            <a:alphaModFix/>
          </a:blip>
          <a:stretch>
            <a:fillRect/>
          </a:stretch>
        </p:blipFill>
        <p:spPr>
          <a:xfrm>
            <a:off x="1018525" y="3649875"/>
            <a:ext cx="1405700" cy="1405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1"/>
          <p:cNvSpPr txBox="1"/>
          <p:nvPr>
            <p:ph type="title"/>
          </p:nvPr>
        </p:nvSpPr>
        <p:spPr>
          <a:xfrm>
            <a:off x="855300" y="882950"/>
            <a:ext cx="74334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Thank you!!!</a:t>
            </a:r>
            <a:endParaRPr/>
          </a:p>
        </p:txBody>
      </p:sp>
      <p:sp>
        <p:nvSpPr>
          <p:cNvPr id="326" name="Google Shape;326;p41"/>
          <p:cNvSpPr txBox="1"/>
          <p:nvPr>
            <p:ph idx="1" type="body"/>
          </p:nvPr>
        </p:nvSpPr>
        <p:spPr>
          <a:xfrm>
            <a:off x="714925" y="1691075"/>
            <a:ext cx="2320800" cy="39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t>SEL Careers Website:</a:t>
            </a:r>
            <a:endParaRPr/>
          </a:p>
          <a:p>
            <a:pPr indent="0" lvl="0" marL="0" rtl="0" algn="l">
              <a:spcBef>
                <a:spcPts val="800"/>
              </a:spcBef>
              <a:spcAft>
                <a:spcPts val="800"/>
              </a:spcAft>
              <a:buNone/>
            </a:pPr>
            <a:r>
              <a:t/>
            </a:r>
            <a:endParaRPr/>
          </a:p>
        </p:txBody>
      </p:sp>
      <p:sp>
        <p:nvSpPr>
          <p:cNvPr id="327" name="Google Shape;327;p41"/>
          <p:cNvSpPr txBox="1"/>
          <p:nvPr>
            <p:ph idx="2" type="body"/>
          </p:nvPr>
        </p:nvSpPr>
        <p:spPr>
          <a:xfrm>
            <a:off x="6413600" y="1691075"/>
            <a:ext cx="2143500" cy="3963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1800"/>
              <a:t>QR Code for Slides:</a:t>
            </a:r>
            <a:endParaRPr sz="1800"/>
          </a:p>
        </p:txBody>
      </p:sp>
      <p:sp>
        <p:nvSpPr>
          <p:cNvPr id="328" name="Google Shape;328;p4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29" name="Google Shape;329;p41"/>
          <p:cNvPicPr preferRelativeResize="0"/>
          <p:nvPr/>
        </p:nvPicPr>
        <p:blipFill>
          <a:blip r:embed="rId3">
            <a:alphaModFix/>
          </a:blip>
          <a:stretch>
            <a:fillRect/>
          </a:stretch>
        </p:blipFill>
        <p:spPr>
          <a:xfrm>
            <a:off x="5722925" y="2087375"/>
            <a:ext cx="2834175" cy="2834175"/>
          </a:xfrm>
          <a:prstGeom prst="rect">
            <a:avLst/>
          </a:prstGeom>
          <a:noFill/>
          <a:ln>
            <a:noFill/>
          </a:ln>
        </p:spPr>
      </p:pic>
      <p:pic>
        <p:nvPicPr>
          <p:cNvPr id="330" name="Google Shape;330;p41"/>
          <p:cNvPicPr preferRelativeResize="0"/>
          <p:nvPr/>
        </p:nvPicPr>
        <p:blipFill>
          <a:blip r:embed="rId4">
            <a:alphaModFix/>
          </a:blip>
          <a:stretch>
            <a:fillRect/>
          </a:stretch>
        </p:blipFill>
        <p:spPr>
          <a:xfrm>
            <a:off x="714925" y="2087375"/>
            <a:ext cx="2834175" cy="2834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Schweitzer Engineering Laboratories | WSU Corporate Engagement | Washington  State University" id="83" name="Google Shape;83;p14"/>
          <p:cNvPicPr preferRelativeResize="0"/>
          <p:nvPr/>
        </p:nvPicPr>
        <p:blipFill>
          <a:blip r:embed="rId3">
            <a:alphaModFix/>
          </a:blip>
          <a:stretch>
            <a:fillRect/>
          </a:stretch>
        </p:blipFill>
        <p:spPr>
          <a:xfrm>
            <a:off x="0" y="3178650"/>
            <a:ext cx="4591051" cy="1571204"/>
          </a:xfrm>
          <a:prstGeom prst="rect">
            <a:avLst/>
          </a:prstGeom>
          <a:noFill/>
          <a:ln>
            <a:noFill/>
          </a:ln>
        </p:spPr>
      </p:pic>
      <p:pic>
        <p:nvPicPr>
          <p:cNvPr descr="No photo description available." id="84" name="Google Shape;84;p14"/>
          <p:cNvPicPr preferRelativeResize="0"/>
          <p:nvPr/>
        </p:nvPicPr>
        <p:blipFill>
          <a:blip r:embed="rId4">
            <a:alphaModFix/>
          </a:blip>
          <a:stretch>
            <a:fillRect/>
          </a:stretch>
        </p:blipFill>
        <p:spPr>
          <a:xfrm>
            <a:off x="0" y="0"/>
            <a:ext cx="4591050" cy="3068276"/>
          </a:xfrm>
          <a:prstGeom prst="rect">
            <a:avLst/>
          </a:prstGeom>
          <a:noFill/>
          <a:ln>
            <a:noFill/>
          </a:ln>
        </p:spPr>
      </p:pic>
      <p:pic>
        <p:nvPicPr>
          <p:cNvPr descr="Growth strategy amply energizes Schweitzer Engineering &gt; Spokane Journal of  Business" id="85" name="Google Shape;85;p14"/>
          <p:cNvPicPr preferRelativeResize="0"/>
          <p:nvPr/>
        </p:nvPicPr>
        <p:blipFill>
          <a:blip r:embed="rId5">
            <a:alphaModFix/>
          </a:blip>
          <a:stretch>
            <a:fillRect/>
          </a:stretch>
        </p:blipFill>
        <p:spPr>
          <a:xfrm>
            <a:off x="4648837" y="-32725"/>
            <a:ext cx="4495162" cy="3068275"/>
          </a:xfrm>
          <a:prstGeom prst="rect">
            <a:avLst/>
          </a:prstGeom>
          <a:noFill/>
          <a:ln>
            <a:noFill/>
          </a:ln>
        </p:spPr>
      </p:pic>
      <p:pic>
        <p:nvPicPr>
          <p:cNvPr descr="Speed protection relay - SEL-T400L - Schweitzer Engineering Laboratories -  transmission line / digital / programmable" id="86" name="Google Shape;86;p14"/>
          <p:cNvPicPr preferRelativeResize="0"/>
          <p:nvPr/>
        </p:nvPicPr>
        <p:blipFill>
          <a:blip r:embed="rId6">
            <a:alphaModFix/>
          </a:blip>
          <a:stretch>
            <a:fillRect/>
          </a:stretch>
        </p:blipFill>
        <p:spPr>
          <a:xfrm>
            <a:off x="4648825" y="3187850"/>
            <a:ext cx="4495176" cy="15400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92" name="Google Shape;92;p15"/>
          <p:cNvPicPr preferRelativeResize="0"/>
          <p:nvPr/>
        </p:nvPicPr>
        <p:blipFill>
          <a:blip r:embed="rId3">
            <a:alphaModFix/>
          </a:blip>
          <a:stretch>
            <a:fillRect/>
          </a:stretch>
        </p:blipFill>
        <p:spPr>
          <a:xfrm>
            <a:off x="0" y="0"/>
            <a:ext cx="9144000" cy="46817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96" name="Shape 96"/>
        <p:cNvGrpSpPr/>
        <p:nvPr/>
      </p:nvGrpSpPr>
      <p:grpSpPr>
        <a:xfrm>
          <a:off x="0" y="0"/>
          <a:ext cx="0" cy="0"/>
          <a:chOff x="0" y="0"/>
          <a:chExt cx="0" cy="0"/>
        </a:xfrm>
      </p:grpSpPr>
      <p:sp>
        <p:nvSpPr>
          <p:cNvPr id="97" name="Google Shape;97;p16"/>
          <p:cNvSpPr txBox="1"/>
          <p:nvPr/>
        </p:nvSpPr>
        <p:spPr>
          <a:xfrm>
            <a:off x="792692" y="2002550"/>
            <a:ext cx="2585400" cy="1354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000">
                <a:solidFill>
                  <a:schemeClr val="accent6"/>
                </a:solidFill>
                <a:latin typeface="DM Sans"/>
                <a:ea typeface="DM Sans"/>
                <a:cs typeface="DM Sans"/>
                <a:sym typeface="DM Sans"/>
              </a:rPr>
              <a:t>The Power Grid</a:t>
            </a:r>
            <a:endParaRPr sz="700">
              <a:solidFill>
                <a:schemeClr val="accent6"/>
              </a:solidFill>
              <a:latin typeface="DM Sans"/>
              <a:ea typeface="DM Sans"/>
              <a:cs typeface="DM Sans"/>
              <a:sym typeface="DM Sans"/>
            </a:endParaRPr>
          </a:p>
        </p:txBody>
      </p:sp>
      <p:pic>
        <p:nvPicPr>
          <p:cNvPr descr="https://copper.org/environment/sustainable-energy/grid-infrastructure/images/p6232-energy-grid_infographic.jpg" id="98" name="Google Shape;98;p16"/>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https://vectosystem.com/wp-content/uploads/2020/04/Boksburg_Substation_Explosion.jpg" id="104" name="Google Shape;104;p17"/>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This clip was shot at The Williamsburg Waterfront in Brooklyn at around 9PM during hurricane Sandy.  Right after the massive blue explosion, parts of Manhattan's lights went out.&#10;&#10;Watch the film here: https://vimeo.com/53653749&#10;&#10;For licensing, or inquires about obtaining other (HD) footage from the night of the hurricane, please contact John Mattiuzzi through Youtube's messaging.  All footage was shot in HD 1080 with the Canon MK3. © 2012 SQUDE Pixels (John Mattiuzzi)" id="110" name="Google Shape;110;p18" title="Hurricane Sandy Causes HUGE Explosion NYC at Con Ed">
            <a:hlinkClick r:id="rId3"/>
          </p:cNvPr>
          <p:cNvPicPr preferRelativeResize="0"/>
          <p:nvPr/>
        </p:nvPicPr>
        <p:blipFill>
          <a:blip r:embed="rId4">
            <a:alphaModFix/>
          </a:blip>
          <a:stretch>
            <a:fillRect/>
          </a:stretch>
        </p:blipFill>
        <p:spPr>
          <a:xfrm>
            <a:off x="1" y="0"/>
            <a:ext cx="9144000" cy="51435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 name="Shape 114"/>
        <p:cNvGrpSpPr/>
        <p:nvPr/>
      </p:nvGrpSpPr>
      <p:grpSpPr>
        <a:xfrm>
          <a:off x="0" y="0"/>
          <a:ext cx="0" cy="0"/>
          <a:chOff x="0" y="0"/>
          <a:chExt cx="0" cy="0"/>
        </a:xfrm>
      </p:grpSpPr>
      <p:sp>
        <p:nvSpPr>
          <p:cNvPr id="115" name="Google Shape;115;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16" name="Google Shape;116;p19"/>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rk Green Simple and Basic Career Summary About Me Creative Presentation">
  <a:themeElements>
    <a:clrScheme name="Custom 347">
      <a:dk1>
        <a:srgbClr val="000000"/>
      </a:dk1>
      <a:lt1>
        <a:srgbClr val="FFFFFF"/>
      </a:lt1>
      <a:dk2>
        <a:srgbClr val="666666"/>
      </a:dk2>
      <a:lt2>
        <a:srgbClr val="CCCCCC"/>
      </a:lt2>
      <a:accent1>
        <a:srgbClr val="000000"/>
      </a:accent1>
      <a:accent2>
        <a:srgbClr val="122120"/>
      </a:accent2>
      <a:accent3>
        <a:srgbClr val="3F6462"/>
      </a:accent3>
      <a:accent4>
        <a:srgbClr val="758F8D"/>
      </a:accent4>
      <a:accent5>
        <a:srgbClr val="97B8B5"/>
      </a:accent5>
      <a:accent6>
        <a:srgbClr val="FFFFFF"/>
      </a:accent6>
      <a:hlink>
        <a:srgbClr val="12212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